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79" r:id="rId2"/>
    <p:sldId id="301" r:id="rId3"/>
    <p:sldId id="295" r:id="rId4"/>
    <p:sldId id="296" r:id="rId5"/>
    <p:sldId id="297" r:id="rId6"/>
    <p:sldId id="298" r:id="rId7"/>
    <p:sldId id="299" r:id="rId8"/>
    <p:sldId id="300" r:id="rId9"/>
    <p:sldId id="263" r:id="rId10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681A"/>
    <a:srgbClr val="13485B"/>
    <a:srgbClr val="C3D940"/>
    <a:srgbClr val="E4EA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98" autoAdjust="0"/>
    <p:restoredTop sz="83429" autoAdjust="0"/>
  </p:normalViewPr>
  <p:slideViewPr>
    <p:cSldViewPr snapToGrid="0" snapToObjects="1">
      <p:cViewPr varScale="1">
        <p:scale>
          <a:sx n="97" d="100"/>
          <a:sy n="9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2DB734E-2E12-40DC-BB1A-433BC0D28DC5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4374E86-A19A-4159-BF61-05F1D7FA3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556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67B27-BB5F-4F58-AA15-A5718B110D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06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67B27-BB5F-4F58-AA15-A5718B110D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88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67B27-BB5F-4F58-AA15-A5718B110D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974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67B27-BB5F-4F58-AA15-A5718B110D6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272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67B27-BB5F-4F58-AA15-A5718B110D6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67B27-BB5F-4F58-AA15-A5718B110D6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75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867B27-BB5F-4F58-AA15-A5718B110D6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388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hyperlink" Target="http://www.showeet.com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55"/>
          <a:stretch/>
        </p:blipFill>
        <p:spPr>
          <a:xfrm>
            <a:off x="1346661" y="0"/>
            <a:ext cx="10866537" cy="6867827"/>
          </a:xfrm>
          <a:prstGeom prst="rect">
            <a:avLst/>
          </a:prstGeom>
        </p:spPr>
      </p:pic>
      <p:sp>
        <p:nvSpPr>
          <p:cNvPr id="12" name="Freeform 11"/>
          <p:cNvSpPr/>
          <p:nvPr userDrawn="1"/>
        </p:nvSpPr>
        <p:spPr>
          <a:xfrm rot="19340334">
            <a:off x="3528621" y="-1271621"/>
            <a:ext cx="956457" cy="9401242"/>
          </a:xfrm>
          <a:custGeom>
            <a:avLst/>
            <a:gdLst>
              <a:gd name="connsiteX0" fmla="*/ 956457 w 956457"/>
              <a:gd name="connsiteY0" fmla="*/ 738197 h 9401242"/>
              <a:gd name="connsiteX1" fmla="*/ 956457 w 956457"/>
              <a:gd name="connsiteY1" fmla="*/ 9401242 h 9401242"/>
              <a:gd name="connsiteX2" fmla="*/ 0 w 956457"/>
              <a:gd name="connsiteY2" fmla="*/ 8663045 h 9401242"/>
              <a:gd name="connsiteX3" fmla="*/ 0 w 956457"/>
              <a:gd name="connsiteY3" fmla="*/ 0 h 9401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457" h="9401242">
                <a:moveTo>
                  <a:pt x="956457" y="738197"/>
                </a:moveTo>
                <a:lnTo>
                  <a:pt x="956457" y="9401242"/>
                </a:lnTo>
                <a:lnTo>
                  <a:pt x="0" y="866304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95000">
                <a:srgbClr val="676464"/>
              </a:gs>
              <a:gs pos="0">
                <a:schemeClr val="bg1">
                  <a:lumMod val="50000"/>
                  <a:alpha val="0"/>
                </a:schemeClr>
              </a:gs>
              <a:gs pos="100000">
                <a:schemeClr val="tx1">
                  <a:lumMod val="68000"/>
                  <a:lumOff val="32000"/>
                </a:schemeClr>
              </a:gs>
            </a:gsLst>
            <a:lin ang="10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7" name="Freeform 16"/>
          <p:cNvSpPr/>
          <p:nvPr userDrawn="1"/>
        </p:nvSpPr>
        <p:spPr>
          <a:xfrm>
            <a:off x="-5324" y="-9832"/>
            <a:ext cx="6737350" cy="6877659"/>
          </a:xfrm>
          <a:custGeom>
            <a:avLst/>
            <a:gdLst>
              <a:gd name="connsiteX0" fmla="*/ 0 w 6737350"/>
              <a:gd name="connsiteY0" fmla="*/ 0 h 6857999"/>
              <a:gd name="connsiteX1" fmla="*/ 1416050 w 6737350"/>
              <a:gd name="connsiteY1" fmla="*/ 0 h 6857999"/>
              <a:gd name="connsiteX2" fmla="*/ 6737350 w 6737350"/>
              <a:gd name="connsiteY2" fmla="*/ 6857999 h 6857999"/>
              <a:gd name="connsiteX3" fmla="*/ 1416050 w 6737350"/>
              <a:gd name="connsiteY3" fmla="*/ 6857999 h 6857999"/>
              <a:gd name="connsiteX4" fmla="*/ 0 w 673735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7350" h="6857999">
                <a:moveTo>
                  <a:pt x="0" y="0"/>
                </a:moveTo>
                <a:lnTo>
                  <a:pt x="1416050" y="0"/>
                </a:lnTo>
                <a:lnTo>
                  <a:pt x="6737350" y="6857999"/>
                </a:lnTo>
                <a:lnTo>
                  <a:pt x="1416050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6191" y="4584356"/>
            <a:ext cx="5371070" cy="687153"/>
          </a:xfrm>
        </p:spPr>
        <p:txBody>
          <a:bodyPr anchor="b">
            <a:normAutofit/>
          </a:bodyPr>
          <a:lstStyle>
            <a:lvl1pPr algn="l">
              <a:defRPr sz="4000"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6191" y="5358606"/>
            <a:ext cx="5371070" cy="47378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5735" y="6356350"/>
            <a:ext cx="2743200" cy="365125"/>
          </a:xfrm>
        </p:spPr>
        <p:txBody>
          <a:bodyPr/>
          <a:lstStyle/>
          <a:p>
            <a:fld id="{EEE6DA43-6A02-4B7E-95BF-97B05F387178}" type="datetime1">
              <a:rPr lang="en-US" smtClean="0"/>
              <a:t>7/27/2017</a:t>
            </a:fld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772138" y="6557792"/>
            <a:ext cx="2286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</a:t>
            </a:r>
            <a:r>
              <a:rPr lang="en-US" sz="600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2016 Valmont Industries, Inc. All rights reserved.</a:t>
            </a:r>
            <a:endParaRPr lang="en-US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Parallelogram 6"/>
          <p:cNvSpPr/>
          <p:nvPr userDrawn="1"/>
        </p:nvSpPr>
        <p:spPr>
          <a:xfrm flipH="1">
            <a:off x="571500" y="2729529"/>
            <a:ext cx="3009900" cy="1498600"/>
          </a:xfrm>
          <a:custGeom>
            <a:avLst/>
            <a:gdLst>
              <a:gd name="connsiteX0" fmla="*/ 0 w 2381765"/>
              <a:gd name="connsiteY0" fmla="*/ 914400 h 914400"/>
              <a:gd name="connsiteX1" fmla="*/ 228600 w 2381765"/>
              <a:gd name="connsiteY1" fmla="*/ 0 h 914400"/>
              <a:gd name="connsiteX2" fmla="*/ 2381765 w 2381765"/>
              <a:gd name="connsiteY2" fmla="*/ 0 h 914400"/>
              <a:gd name="connsiteX3" fmla="*/ 2153165 w 2381765"/>
              <a:gd name="connsiteY3" fmla="*/ 914400 h 914400"/>
              <a:gd name="connsiteX4" fmla="*/ 0 w 2381765"/>
              <a:gd name="connsiteY4" fmla="*/ 914400 h 914400"/>
              <a:gd name="connsiteX0" fmla="*/ 0 w 2915165"/>
              <a:gd name="connsiteY0" fmla="*/ 914400 h 914400"/>
              <a:gd name="connsiteX1" fmla="*/ 762000 w 2915165"/>
              <a:gd name="connsiteY1" fmla="*/ 0 h 914400"/>
              <a:gd name="connsiteX2" fmla="*/ 2915165 w 2915165"/>
              <a:gd name="connsiteY2" fmla="*/ 0 h 914400"/>
              <a:gd name="connsiteX3" fmla="*/ 2686565 w 2915165"/>
              <a:gd name="connsiteY3" fmla="*/ 914400 h 914400"/>
              <a:gd name="connsiteX4" fmla="*/ 0 w 2915165"/>
              <a:gd name="connsiteY4" fmla="*/ 914400 h 914400"/>
              <a:gd name="connsiteX0" fmla="*/ 0 w 2915165"/>
              <a:gd name="connsiteY0" fmla="*/ 914400 h 914400"/>
              <a:gd name="connsiteX1" fmla="*/ 762000 w 2915165"/>
              <a:gd name="connsiteY1" fmla="*/ 0 h 914400"/>
              <a:gd name="connsiteX2" fmla="*/ 2915165 w 2915165"/>
              <a:gd name="connsiteY2" fmla="*/ 0 h 914400"/>
              <a:gd name="connsiteX3" fmla="*/ 2343665 w 2915165"/>
              <a:gd name="connsiteY3" fmla="*/ 914400 h 914400"/>
              <a:gd name="connsiteX4" fmla="*/ 0 w 2915165"/>
              <a:gd name="connsiteY4" fmla="*/ 914400 h 914400"/>
              <a:gd name="connsiteX0" fmla="*/ 0 w 3514150"/>
              <a:gd name="connsiteY0" fmla="*/ 1498600 h 1498600"/>
              <a:gd name="connsiteX1" fmla="*/ 1360985 w 3514150"/>
              <a:gd name="connsiteY1" fmla="*/ 0 h 1498600"/>
              <a:gd name="connsiteX2" fmla="*/ 3514150 w 3514150"/>
              <a:gd name="connsiteY2" fmla="*/ 0 h 1498600"/>
              <a:gd name="connsiteX3" fmla="*/ 2942650 w 3514150"/>
              <a:gd name="connsiteY3" fmla="*/ 914400 h 1498600"/>
              <a:gd name="connsiteX4" fmla="*/ 0 w 3514150"/>
              <a:gd name="connsiteY4" fmla="*/ 1498600 h 1498600"/>
              <a:gd name="connsiteX0" fmla="*/ 0 w 3514150"/>
              <a:gd name="connsiteY0" fmla="*/ 1498600 h 1498600"/>
              <a:gd name="connsiteX1" fmla="*/ 1360985 w 3514150"/>
              <a:gd name="connsiteY1" fmla="*/ 0 h 1498600"/>
              <a:gd name="connsiteX2" fmla="*/ 3514150 w 3514150"/>
              <a:gd name="connsiteY2" fmla="*/ 0 h 1498600"/>
              <a:gd name="connsiteX3" fmla="*/ 2548197 w 3514150"/>
              <a:gd name="connsiteY3" fmla="*/ 1498600 h 1498600"/>
              <a:gd name="connsiteX4" fmla="*/ 0 w 3514150"/>
              <a:gd name="connsiteY4" fmla="*/ 1498600 h 1498600"/>
              <a:gd name="connsiteX0" fmla="*/ 0 w 3514150"/>
              <a:gd name="connsiteY0" fmla="*/ 1498600 h 1511300"/>
              <a:gd name="connsiteX1" fmla="*/ 1360985 w 3514150"/>
              <a:gd name="connsiteY1" fmla="*/ 0 h 1511300"/>
              <a:gd name="connsiteX2" fmla="*/ 3514150 w 3514150"/>
              <a:gd name="connsiteY2" fmla="*/ 0 h 1511300"/>
              <a:gd name="connsiteX3" fmla="*/ 2431322 w 3514150"/>
              <a:gd name="connsiteY3" fmla="*/ 1511300 h 1511300"/>
              <a:gd name="connsiteX4" fmla="*/ 0 w 3514150"/>
              <a:gd name="connsiteY4" fmla="*/ 1498600 h 1511300"/>
              <a:gd name="connsiteX0" fmla="*/ 0 w 3514150"/>
              <a:gd name="connsiteY0" fmla="*/ 1498600 h 1498600"/>
              <a:gd name="connsiteX1" fmla="*/ 1360985 w 3514150"/>
              <a:gd name="connsiteY1" fmla="*/ 0 h 1498600"/>
              <a:gd name="connsiteX2" fmla="*/ 3514150 w 3514150"/>
              <a:gd name="connsiteY2" fmla="*/ 0 h 1498600"/>
              <a:gd name="connsiteX3" fmla="*/ 2431322 w 3514150"/>
              <a:gd name="connsiteY3" fmla="*/ 1498600 h 1498600"/>
              <a:gd name="connsiteX4" fmla="*/ 0 w 3514150"/>
              <a:gd name="connsiteY4" fmla="*/ 1498600 h 149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14150" h="1498600">
                <a:moveTo>
                  <a:pt x="0" y="1498600"/>
                </a:moveTo>
                <a:lnTo>
                  <a:pt x="1360985" y="0"/>
                </a:lnTo>
                <a:lnTo>
                  <a:pt x="3514150" y="0"/>
                </a:lnTo>
                <a:lnTo>
                  <a:pt x="2431322" y="1498600"/>
                </a:lnTo>
                <a:lnTo>
                  <a:pt x="0" y="149860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6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35" y="2426761"/>
            <a:ext cx="2162048" cy="55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705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18"/>
          <p:cNvSpPr/>
          <p:nvPr userDrawn="1"/>
        </p:nvSpPr>
        <p:spPr>
          <a:xfrm rot="19340334">
            <a:off x="3528621" y="-1271621"/>
            <a:ext cx="956457" cy="9401242"/>
          </a:xfrm>
          <a:custGeom>
            <a:avLst/>
            <a:gdLst>
              <a:gd name="connsiteX0" fmla="*/ 956457 w 956457"/>
              <a:gd name="connsiteY0" fmla="*/ 738197 h 9401242"/>
              <a:gd name="connsiteX1" fmla="*/ 956457 w 956457"/>
              <a:gd name="connsiteY1" fmla="*/ 9401242 h 9401242"/>
              <a:gd name="connsiteX2" fmla="*/ 0 w 956457"/>
              <a:gd name="connsiteY2" fmla="*/ 8663045 h 9401242"/>
              <a:gd name="connsiteX3" fmla="*/ 0 w 956457"/>
              <a:gd name="connsiteY3" fmla="*/ 0 h 9401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56457" h="9401242">
                <a:moveTo>
                  <a:pt x="956457" y="738197"/>
                </a:moveTo>
                <a:lnTo>
                  <a:pt x="956457" y="9401242"/>
                </a:lnTo>
                <a:lnTo>
                  <a:pt x="0" y="866304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95000">
                <a:srgbClr val="676464"/>
              </a:gs>
              <a:gs pos="0">
                <a:schemeClr val="bg1">
                  <a:lumMod val="50000"/>
                  <a:alpha val="0"/>
                </a:schemeClr>
              </a:gs>
              <a:gs pos="100000">
                <a:schemeClr val="tx1">
                  <a:lumMod val="68000"/>
                  <a:lumOff val="32000"/>
                </a:schemeClr>
              </a:gs>
            </a:gsLst>
            <a:lin ang="10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47076" y="152400"/>
            <a:ext cx="11904187" cy="65690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 userDrawn="1"/>
        </p:nvSpPr>
        <p:spPr>
          <a:xfrm>
            <a:off x="-5324" y="-1"/>
            <a:ext cx="6737350" cy="6857999"/>
          </a:xfrm>
          <a:custGeom>
            <a:avLst/>
            <a:gdLst>
              <a:gd name="connsiteX0" fmla="*/ 0 w 6737350"/>
              <a:gd name="connsiteY0" fmla="*/ 0 h 6857999"/>
              <a:gd name="connsiteX1" fmla="*/ 1416050 w 6737350"/>
              <a:gd name="connsiteY1" fmla="*/ 0 h 6857999"/>
              <a:gd name="connsiteX2" fmla="*/ 6737350 w 6737350"/>
              <a:gd name="connsiteY2" fmla="*/ 6857999 h 6857999"/>
              <a:gd name="connsiteX3" fmla="*/ 1416050 w 6737350"/>
              <a:gd name="connsiteY3" fmla="*/ 6857999 h 6857999"/>
              <a:gd name="connsiteX4" fmla="*/ 0 w 6737350"/>
              <a:gd name="connsiteY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7350" h="6857999">
                <a:moveTo>
                  <a:pt x="0" y="0"/>
                </a:moveTo>
                <a:lnTo>
                  <a:pt x="1416050" y="0"/>
                </a:lnTo>
                <a:lnTo>
                  <a:pt x="6737350" y="6857999"/>
                </a:lnTo>
                <a:lnTo>
                  <a:pt x="1416050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366191" y="4584356"/>
            <a:ext cx="5371070" cy="687153"/>
          </a:xfrm>
        </p:spPr>
        <p:txBody>
          <a:bodyPr anchor="b">
            <a:normAutofit/>
          </a:bodyPr>
          <a:lstStyle>
            <a:lvl1pPr algn="l">
              <a:defRPr sz="4000"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Master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6191" y="5358606"/>
            <a:ext cx="5371070" cy="47378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93191" y="6356350"/>
            <a:ext cx="2743200" cy="365125"/>
          </a:xfrm>
        </p:spPr>
        <p:txBody>
          <a:bodyPr/>
          <a:lstStyle>
            <a:lvl1pPr>
              <a:defRPr b="0" i="0">
                <a:solidFill>
                  <a:schemeClr val="accent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36BA435F-D075-4061-B45E-7BF1D1D3C364}" type="datetime1">
              <a:rPr lang="en-US" smtClean="0"/>
              <a:t>7/27/2017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9765263" y="6530292"/>
            <a:ext cx="2286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</a:t>
            </a:r>
            <a:r>
              <a:rPr lang="en-US" sz="600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2016 Valmont Industries, Inc. All rights reserved.</a:t>
            </a:r>
            <a:endParaRPr lang="en-US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Parallelogram 6"/>
          <p:cNvSpPr/>
          <p:nvPr userDrawn="1"/>
        </p:nvSpPr>
        <p:spPr>
          <a:xfrm flipH="1">
            <a:off x="571500" y="2729529"/>
            <a:ext cx="3009900" cy="1498600"/>
          </a:xfrm>
          <a:custGeom>
            <a:avLst/>
            <a:gdLst>
              <a:gd name="connsiteX0" fmla="*/ 0 w 2381765"/>
              <a:gd name="connsiteY0" fmla="*/ 914400 h 914400"/>
              <a:gd name="connsiteX1" fmla="*/ 228600 w 2381765"/>
              <a:gd name="connsiteY1" fmla="*/ 0 h 914400"/>
              <a:gd name="connsiteX2" fmla="*/ 2381765 w 2381765"/>
              <a:gd name="connsiteY2" fmla="*/ 0 h 914400"/>
              <a:gd name="connsiteX3" fmla="*/ 2153165 w 2381765"/>
              <a:gd name="connsiteY3" fmla="*/ 914400 h 914400"/>
              <a:gd name="connsiteX4" fmla="*/ 0 w 2381765"/>
              <a:gd name="connsiteY4" fmla="*/ 914400 h 914400"/>
              <a:gd name="connsiteX0" fmla="*/ 0 w 2915165"/>
              <a:gd name="connsiteY0" fmla="*/ 914400 h 914400"/>
              <a:gd name="connsiteX1" fmla="*/ 762000 w 2915165"/>
              <a:gd name="connsiteY1" fmla="*/ 0 h 914400"/>
              <a:gd name="connsiteX2" fmla="*/ 2915165 w 2915165"/>
              <a:gd name="connsiteY2" fmla="*/ 0 h 914400"/>
              <a:gd name="connsiteX3" fmla="*/ 2686565 w 2915165"/>
              <a:gd name="connsiteY3" fmla="*/ 914400 h 914400"/>
              <a:gd name="connsiteX4" fmla="*/ 0 w 2915165"/>
              <a:gd name="connsiteY4" fmla="*/ 914400 h 914400"/>
              <a:gd name="connsiteX0" fmla="*/ 0 w 2915165"/>
              <a:gd name="connsiteY0" fmla="*/ 914400 h 914400"/>
              <a:gd name="connsiteX1" fmla="*/ 762000 w 2915165"/>
              <a:gd name="connsiteY1" fmla="*/ 0 h 914400"/>
              <a:gd name="connsiteX2" fmla="*/ 2915165 w 2915165"/>
              <a:gd name="connsiteY2" fmla="*/ 0 h 914400"/>
              <a:gd name="connsiteX3" fmla="*/ 2343665 w 2915165"/>
              <a:gd name="connsiteY3" fmla="*/ 914400 h 914400"/>
              <a:gd name="connsiteX4" fmla="*/ 0 w 2915165"/>
              <a:gd name="connsiteY4" fmla="*/ 914400 h 914400"/>
              <a:gd name="connsiteX0" fmla="*/ 0 w 3514150"/>
              <a:gd name="connsiteY0" fmla="*/ 1498600 h 1498600"/>
              <a:gd name="connsiteX1" fmla="*/ 1360985 w 3514150"/>
              <a:gd name="connsiteY1" fmla="*/ 0 h 1498600"/>
              <a:gd name="connsiteX2" fmla="*/ 3514150 w 3514150"/>
              <a:gd name="connsiteY2" fmla="*/ 0 h 1498600"/>
              <a:gd name="connsiteX3" fmla="*/ 2942650 w 3514150"/>
              <a:gd name="connsiteY3" fmla="*/ 914400 h 1498600"/>
              <a:gd name="connsiteX4" fmla="*/ 0 w 3514150"/>
              <a:gd name="connsiteY4" fmla="*/ 1498600 h 1498600"/>
              <a:gd name="connsiteX0" fmla="*/ 0 w 3514150"/>
              <a:gd name="connsiteY0" fmla="*/ 1498600 h 1498600"/>
              <a:gd name="connsiteX1" fmla="*/ 1360985 w 3514150"/>
              <a:gd name="connsiteY1" fmla="*/ 0 h 1498600"/>
              <a:gd name="connsiteX2" fmla="*/ 3514150 w 3514150"/>
              <a:gd name="connsiteY2" fmla="*/ 0 h 1498600"/>
              <a:gd name="connsiteX3" fmla="*/ 2548197 w 3514150"/>
              <a:gd name="connsiteY3" fmla="*/ 1498600 h 1498600"/>
              <a:gd name="connsiteX4" fmla="*/ 0 w 3514150"/>
              <a:gd name="connsiteY4" fmla="*/ 1498600 h 1498600"/>
              <a:gd name="connsiteX0" fmla="*/ 0 w 3514150"/>
              <a:gd name="connsiteY0" fmla="*/ 1498600 h 1511300"/>
              <a:gd name="connsiteX1" fmla="*/ 1360985 w 3514150"/>
              <a:gd name="connsiteY1" fmla="*/ 0 h 1511300"/>
              <a:gd name="connsiteX2" fmla="*/ 3514150 w 3514150"/>
              <a:gd name="connsiteY2" fmla="*/ 0 h 1511300"/>
              <a:gd name="connsiteX3" fmla="*/ 2431322 w 3514150"/>
              <a:gd name="connsiteY3" fmla="*/ 1511300 h 1511300"/>
              <a:gd name="connsiteX4" fmla="*/ 0 w 3514150"/>
              <a:gd name="connsiteY4" fmla="*/ 1498600 h 1511300"/>
              <a:gd name="connsiteX0" fmla="*/ 0 w 3514150"/>
              <a:gd name="connsiteY0" fmla="*/ 1498600 h 1498600"/>
              <a:gd name="connsiteX1" fmla="*/ 1360985 w 3514150"/>
              <a:gd name="connsiteY1" fmla="*/ 0 h 1498600"/>
              <a:gd name="connsiteX2" fmla="*/ 3514150 w 3514150"/>
              <a:gd name="connsiteY2" fmla="*/ 0 h 1498600"/>
              <a:gd name="connsiteX3" fmla="*/ 2431322 w 3514150"/>
              <a:gd name="connsiteY3" fmla="*/ 1498600 h 1498600"/>
              <a:gd name="connsiteX4" fmla="*/ 0 w 3514150"/>
              <a:gd name="connsiteY4" fmla="*/ 1498600 h 149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14150" h="1498600">
                <a:moveTo>
                  <a:pt x="0" y="1498600"/>
                </a:moveTo>
                <a:lnTo>
                  <a:pt x="1360985" y="0"/>
                </a:lnTo>
                <a:lnTo>
                  <a:pt x="3514150" y="0"/>
                </a:lnTo>
                <a:lnTo>
                  <a:pt x="2431322" y="1498600"/>
                </a:lnTo>
                <a:lnTo>
                  <a:pt x="0" y="1498600"/>
                </a:lnTo>
                <a:close/>
              </a:path>
            </a:pathLst>
          </a:custGeom>
          <a:gradFill flip="none" rotWithShape="1">
            <a:gsLst>
              <a:gs pos="0">
                <a:schemeClr val="bg2">
                  <a:tint val="96000"/>
                  <a:shade val="100000"/>
                  <a:hueMod val="270000"/>
                  <a:satMod val="200000"/>
                  <a:lumMod val="0"/>
                  <a:lumOff val="10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6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35" y="2426761"/>
            <a:ext cx="2162048" cy="554736"/>
          </a:xfrm>
          <a:prstGeom prst="rect">
            <a:avLst/>
          </a:prstGeom>
        </p:spPr>
      </p:pic>
      <p:sp>
        <p:nvSpPr>
          <p:cNvPr id="15" name="Freeform 14"/>
          <p:cNvSpPr/>
          <p:nvPr userDrawn="1"/>
        </p:nvSpPr>
        <p:spPr>
          <a:xfrm>
            <a:off x="147076" y="152400"/>
            <a:ext cx="6297533" cy="6579180"/>
          </a:xfrm>
          <a:custGeom>
            <a:avLst/>
            <a:gdLst>
              <a:gd name="connsiteX0" fmla="*/ 0 w 6737350"/>
              <a:gd name="connsiteY0" fmla="*/ 0 h 6857999"/>
              <a:gd name="connsiteX1" fmla="*/ 1416050 w 6737350"/>
              <a:gd name="connsiteY1" fmla="*/ 0 h 6857999"/>
              <a:gd name="connsiteX2" fmla="*/ 6737350 w 6737350"/>
              <a:gd name="connsiteY2" fmla="*/ 6857999 h 6857999"/>
              <a:gd name="connsiteX3" fmla="*/ 1416050 w 6737350"/>
              <a:gd name="connsiteY3" fmla="*/ 6857999 h 6857999"/>
              <a:gd name="connsiteX4" fmla="*/ 0 w 6737350"/>
              <a:gd name="connsiteY4" fmla="*/ 6857999 h 6857999"/>
              <a:gd name="connsiteX0" fmla="*/ 0 w 7483349"/>
              <a:gd name="connsiteY0" fmla="*/ 0 h 6872686"/>
              <a:gd name="connsiteX1" fmla="*/ 1416050 w 7483349"/>
              <a:gd name="connsiteY1" fmla="*/ 0 h 6872686"/>
              <a:gd name="connsiteX2" fmla="*/ 7483349 w 7483349"/>
              <a:gd name="connsiteY2" fmla="*/ 6872686 h 6872686"/>
              <a:gd name="connsiteX3" fmla="*/ 1416050 w 7483349"/>
              <a:gd name="connsiteY3" fmla="*/ 6857999 h 6872686"/>
              <a:gd name="connsiteX4" fmla="*/ 0 w 7483349"/>
              <a:gd name="connsiteY4" fmla="*/ 6857999 h 6872686"/>
              <a:gd name="connsiteX5" fmla="*/ 0 w 7483349"/>
              <a:gd name="connsiteY5" fmla="*/ 0 h 6872686"/>
              <a:gd name="connsiteX0" fmla="*/ 0 w 7602031"/>
              <a:gd name="connsiteY0" fmla="*/ 0 h 6887373"/>
              <a:gd name="connsiteX1" fmla="*/ 1416050 w 7602031"/>
              <a:gd name="connsiteY1" fmla="*/ 0 h 6887373"/>
              <a:gd name="connsiteX2" fmla="*/ 7602031 w 7602031"/>
              <a:gd name="connsiteY2" fmla="*/ 6887373 h 6887373"/>
              <a:gd name="connsiteX3" fmla="*/ 1416050 w 7602031"/>
              <a:gd name="connsiteY3" fmla="*/ 6857999 h 6887373"/>
              <a:gd name="connsiteX4" fmla="*/ 0 w 7602031"/>
              <a:gd name="connsiteY4" fmla="*/ 6857999 h 6887373"/>
              <a:gd name="connsiteX5" fmla="*/ 0 w 7602031"/>
              <a:gd name="connsiteY5" fmla="*/ 0 h 6887373"/>
              <a:gd name="connsiteX0" fmla="*/ 0 w 7602031"/>
              <a:gd name="connsiteY0" fmla="*/ 0 h 6858000"/>
              <a:gd name="connsiteX1" fmla="*/ 1416050 w 7602031"/>
              <a:gd name="connsiteY1" fmla="*/ 0 h 6858000"/>
              <a:gd name="connsiteX2" fmla="*/ 7602031 w 7602031"/>
              <a:gd name="connsiteY2" fmla="*/ 6843314 h 6858000"/>
              <a:gd name="connsiteX3" fmla="*/ 1416050 w 7602031"/>
              <a:gd name="connsiteY3" fmla="*/ 6857999 h 6858000"/>
              <a:gd name="connsiteX4" fmla="*/ 0 w 7602031"/>
              <a:gd name="connsiteY4" fmla="*/ 6857999 h 6858000"/>
              <a:gd name="connsiteX5" fmla="*/ 0 w 7602031"/>
              <a:gd name="connsiteY5" fmla="*/ 0 h 6858000"/>
              <a:gd name="connsiteX0" fmla="*/ 0 w 7602031"/>
              <a:gd name="connsiteY0" fmla="*/ 0 h 6887373"/>
              <a:gd name="connsiteX1" fmla="*/ 1416050 w 7602031"/>
              <a:gd name="connsiteY1" fmla="*/ 0 h 6887373"/>
              <a:gd name="connsiteX2" fmla="*/ 7602031 w 7602031"/>
              <a:gd name="connsiteY2" fmla="*/ 6887373 h 6887373"/>
              <a:gd name="connsiteX3" fmla="*/ 1416050 w 7602031"/>
              <a:gd name="connsiteY3" fmla="*/ 6857999 h 6887373"/>
              <a:gd name="connsiteX4" fmla="*/ 0 w 7602031"/>
              <a:gd name="connsiteY4" fmla="*/ 6857999 h 6887373"/>
              <a:gd name="connsiteX5" fmla="*/ 0 w 7602031"/>
              <a:gd name="connsiteY5" fmla="*/ 0 h 6887373"/>
              <a:gd name="connsiteX0" fmla="*/ 0 w 7589854"/>
              <a:gd name="connsiteY0" fmla="*/ 0 h 6861003"/>
              <a:gd name="connsiteX1" fmla="*/ 1416050 w 7589854"/>
              <a:gd name="connsiteY1" fmla="*/ 0 h 6861003"/>
              <a:gd name="connsiteX2" fmla="*/ 7589854 w 7589854"/>
              <a:gd name="connsiteY2" fmla="*/ 6861003 h 6861003"/>
              <a:gd name="connsiteX3" fmla="*/ 1416050 w 7589854"/>
              <a:gd name="connsiteY3" fmla="*/ 6857999 h 6861003"/>
              <a:gd name="connsiteX4" fmla="*/ 0 w 7589854"/>
              <a:gd name="connsiteY4" fmla="*/ 6857999 h 6861003"/>
              <a:gd name="connsiteX5" fmla="*/ 0 w 7589854"/>
              <a:gd name="connsiteY5" fmla="*/ 0 h 6861003"/>
              <a:gd name="connsiteX0" fmla="*/ 0 w 7589854"/>
              <a:gd name="connsiteY0" fmla="*/ 0 h 6868548"/>
              <a:gd name="connsiteX1" fmla="*/ 1416050 w 7589854"/>
              <a:gd name="connsiteY1" fmla="*/ 0 h 6868548"/>
              <a:gd name="connsiteX2" fmla="*/ 7589854 w 7589854"/>
              <a:gd name="connsiteY2" fmla="*/ 6861003 h 6868548"/>
              <a:gd name="connsiteX3" fmla="*/ 1416050 w 7589854"/>
              <a:gd name="connsiteY3" fmla="*/ 6857999 h 6868548"/>
              <a:gd name="connsiteX4" fmla="*/ 0 w 7589854"/>
              <a:gd name="connsiteY4" fmla="*/ 6868548 h 6868548"/>
              <a:gd name="connsiteX5" fmla="*/ 0 w 7589854"/>
              <a:gd name="connsiteY5" fmla="*/ 0 h 6868548"/>
              <a:gd name="connsiteX0" fmla="*/ 0 w 7589854"/>
              <a:gd name="connsiteY0" fmla="*/ 0 h 6868548"/>
              <a:gd name="connsiteX1" fmla="*/ 1416050 w 7589854"/>
              <a:gd name="connsiteY1" fmla="*/ 0 h 6868548"/>
              <a:gd name="connsiteX2" fmla="*/ 7589854 w 7589854"/>
              <a:gd name="connsiteY2" fmla="*/ 6861003 h 6868548"/>
              <a:gd name="connsiteX3" fmla="*/ 1416050 w 7589854"/>
              <a:gd name="connsiteY3" fmla="*/ 6857999 h 6868548"/>
              <a:gd name="connsiteX4" fmla="*/ 6089 w 7589854"/>
              <a:gd name="connsiteY4" fmla="*/ 6868548 h 6868548"/>
              <a:gd name="connsiteX5" fmla="*/ 0 w 7589854"/>
              <a:gd name="connsiteY5" fmla="*/ 0 h 6868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89854" h="6868548">
                <a:moveTo>
                  <a:pt x="0" y="0"/>
                </a:moveTo>
                <a:lnTo>
                  <a:pt x="1416050" y="0"/>
                </a:lnTo>
                <a:lnTo>
                  <a:pt x="7589854" y="6861003"/>
                </a:lnTo>
                <a:lnTo>
                  <a:pt x="1416050" y="6857999"/>
                </a:lnTo>
                <a:lnTo>
                  <a:pt x="6089" y="6868548"/>
                </a:lnTo>
                <a:cubicBezTo>
                  <a:pt x="4059" y="4579032"/>
                  <a:pt x="2030" y="2289516"/>
                  <a:pt x="0" y="0"/>
                </a:cubicBezTo>
                <a:close/>
              </a:path>
            </a:pathLst>
          </a:cu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644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rapezoid 3"/>
          <p:cNvSpPr/>
          <p:nvPr userDrawn="1"/>
        </p:nvSpPr>
        <p:spPr>
          <a:xfrm>
            <a:off x="-8141" y="6176964"/>
            <a:ext cx="10959737" cy="709037"/>
          </a:xfrm>
          <a:custGeom>
            <a:avLst/>
            <a:gdLst>
              <a:gd name="connsiteX0" fmla="*/ 0 w 11272870"/>
              <a:gd name="connsiteY0" fmla="*/ 681039 h 681039"/>
              <a:gd name="connsiteX1" fmla="*/ 236933 w 11272870"/>
              <a:gd name="connsiteY1" fmla="*/ 0 h 681039"/>
              <a:gd name="connsiteX2" fmla="*/ 11035937 w 11272870"/>
              <a:gd name="connsiteY2" fmla="*/ 0 h 681039"/>
              <a:gd name="connsiteX3" fmla="*/ 11272870 w 11272870"/>
              <a:gd name="connsiteY3" fmla="*/ 681039 h 681039"/>
              <a:gd name="connsiteX4" fmla="*/ 0 w 11272870"/>
              <a:gd name="connsiteY4" fmla="*/ 681039 h 681039"/>
              <a:gd name="connsiteX0" fmla="*/ 639367 w 11035937"/>
              <a:gd name="connsiteY0" fmla="*/ 776289 h 776289"/>
              <a:gd name="connsiteX1" fmla="*/ 0 w 11035937"/>
              <a:gd name="connsiteY1" fmla="*/ 0 h 776289"/>
              <a:gd name="connsiteX2" fmla="*/ 10799004 w 11035937"/>
              <a:gd name="connsiteY2" fmla="*/ 0 h 776289"/>
              <a:gd name="connsiteX3" fmla="*/ 11035937 w 11035937"/>
              <a:gd name="connsiteY3" fmla="*/ 681039 h 776289"/>
              <a:gd name="connsiteX4" fmla="*/ 639367 w 11035937"/>
              <a:gd name="connsiteY4" fmla="*/ 776289 h 776289"/>
              <a:gd name="connsiteX0" fmla="*/ 86917 w 11035937"/>
              <a:gd name="connsiteY0" fmla="*/ 690564 h 690564"/>
              <a:gd name="connsiteX1" fmla="*/ 0 w 11035937"/>
              <a:gd name="connsiteY1" fmla="*/ 0 h 690564"/>
              <a:gd name="connsiteX2" fmla="*/ 10799004 w 11035937"/>
              <a:gd name="connsiteY2" fmla="*/ 0 h 690564"/>
              <a:gd name="connsiteX3" fmla="*/ 11035937 w 11035937"/>
              <a:gd name="connsiteY3" fmla="*/ 681039 h 690564"/>
              <a:gd name="connsiteX4" fmla="*/ 86917 w 11035937"/>
              <a:gd name="connsiteY4" fmla="*/ 690564 h 690564"/>
              <a:gd name="connsiteX0" fmla="*/ 10717 w 10959737"/>
              <a:gd name="connsiteY0" fmla="*/ 690564 h 690564"/>
              <a:gd name="connsiteX1" fmla="*/ 0 w 10959737"/>
              <a:gd name="connsiteY1" fmla="*/ 9525 h 690564"/>
              <a:gd name="connsiteX2" fmla="*/ 10722804 w 10959737"/>
              <a:gd name="connsiteY2" fmla="*/ 0 h 690564"/>
              <a:gd name="connsiteX3" fmla="*/ 10959737 w 10959737"/>
              <a:gd name="connsiteY3" fmla="*/ 681039 h 690564"/>
              <a:gd name="connsiteX4" fmla="*/ 10717 w 10959737"/>
              <a:gd name="connsiteY4" fmla="*/ 690564 h 690564"/>
              <a:gd name="connsiteX0" fmla="*/ 1480 w 10959737"/>
              <a:gd name="connsiteY0" fmla="*/ 709037 h 709037"/>
              <a:gd name="connsiteX1" fmla="*/ 0 w 10959737"/>
              <a:gd name="connsiteY1" fmla="*/ 9525 h 709037"/>
              <a:gd name="connsiteX2" fmla="*/ 10722804 w 10959737"/>
              <a:gd name="connsiteY2" fmla="*/ 0 h 709037"/>
              <a:gd name="connsiteX3" fmla="*/ 10959737 w 10959737"/>
              <a:gd name="connsiteY3" fmla="*/ 681039 h 709037"/>
              <a:gd name="connsiteX4" fmla="*/ 1480 w 10959737"/>
              <a:gd name="connsiteY4" fmla="*/ 709037 h 709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9737" h="709037">
                <a:moveTo>
                  <a:pt x="1480" y="709037"/>
                </a:moveTo>
                <a:cubicBezTo>
                  <a:pt x="987" y="475866"/>
                  <a:pt x="493" y="242696"/>
                  <a:pt x="0" y="9525"/>
                </a:cubicBezTo>
                <a:lnTo>
                  <a:pt x="10722804" y="0"/>
                </a:lnTo>
                <a:lnTo>
                  <a:pt x="10959737" y="681039"/>
                </a:lnTo>
                <a:lnTo>
                  <a:pt x="1480" y="709037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8"/>
          <p:cNvSpPr/>
          <p:nvPr userDrawn="1"/>
        </p:nvSpPr>
        <p:spPr>
          <a:xfrm flipH="1">
            <a:off x="11294074" y="6176964"/>
            <a:ext cx="907536" cy="681038"/>
          </a:xfrm>
          <a:custGeom>
            <a:avLst/>
            <a:gdLst>
              <a:gd name="connsiteX0" fmla="*/ 0 w 10762735"/>
              <a:gd name="connsiteY0" fmla="*/ 0 h 514831"/>
              <a:gd name="connsiteX1" fmla="*/ 10762735 w 10762735"/>
              <a:gd name="connsiteY1" fmla="*/ 0 h 514831"/>
              <a:gd name="connsiteX2" fmla="*/ 10762735 w 10762735"/>
              <a:gd name="connsiteY2" fmla="*/ 514831 h 514831"/>
              <a:gd name="connsiteX3" fmla="*/ 0 w 10762735"/>
              <a:gd name="connsiteY3" fmla="*/ 514831 h 514831"/>
              <a:gd name="connsiteX4" fmla="*/ 0 w 10762735"/>
              <a:gd name="connsiteY4" fmla="*/ 0 h 514831"/>
              <a:gd name="connsiteX0" fmla="*/ 0 w 10960443"/>
              <a:gd name="connsiteY0" fmla="*/ 0 h 514831"/>
              <a:gd name="connsiteX1" fmla="*/ 10762735 w 10960443"/>
              <a:gd name="connsiteY1" fmla="*/ 0 h 514831"/>
              <a:gd name="connsiteX2" fmla="*/ 10960443 w 10960443"/>
              <a:gd name="connsiteY2" fmla="*/ 502474 h 514831"/>
              <a:gd name="connsiteX3" fmla="*/ 0 w 10960443"/>
              <a:gd name="connsiteY3" fmla="*/ 514831 h 514831"/>
              <a:gd name="connsiteX4" fmla="*/ 0 w 10960443"/>
              <a:gd name="connsiteY4" fmla="*/ 0 h 514831"/>
              <a:gd name="connsiteX0" fmla="*/ 0 w 10960443"/>
              <a:gd name="connsiteY0" fmla="*/ 12357 h 527188"/>
              <a:gd name="connsiteX1" fmla="*/ 10552671 w 10960443"/>
              <a:gd name="connsiteY1" fmla="*/ 0 h 527188"/>
              <a:gd name="connsiteX2" fmla="*/ 10960443 w 10960443"/>
              <a:gd name="connsiteY2" fmla="*/ 514831 h 527188"/>
              <a:gd name="connsiteX3" fmla="*/ 0 w 10960443"/>
              <a:gd name="connsiteY3" fmla="*/ 527188 h 527188"/>
              <a:gd name="connsiteX4" fmla="*/ 0 w 10960443"/>
              <a:gd name="connsiteY4" fmla="*/ 12357 h 527188"/>
              <a:gd name="connsiteX0" fmla="*/ 0 w 10960443"/>
              <a:gd name="connsiteY0" fmla="*/ 0 h 514831"/>
              <a:gd name="connsiteX1" fmla="*/ 10725666 w 10960443"/>
              <a:gd name="connsiteY1" fmla="*/ 49426 h 514831"/>
              <a:gd name="connsiteX2" fmla="*/ 10960443 w 10960443"/>
              <a:gd name="connsiteY2" fmla="*/ 502474 h 514831"/>
              <a:gd name="connsiteX3" fmla="*/ 0 w 10960443"/>
              <a:gd name="connsiteY3" fmla="*/ 514831 h 514831"/>
              <a:gd name="connsiteX4" fmla="*/ 0 w 10960443"/>
              <a:gd name="connsiteY4" fmla="*/ 0 h 514831"/>
              <a:gd name="connsiteX0" fmla="*/ 0 w 10960443"/>
              <a:gd name="connsiteY0" fmla="*/ 86499 h 465405"/>
              <a:gd name="connsiteX1" fmla="*/ 10725666 w 10960443"/>
              <a:gd name="connsiteY1" fmla="*/ 0 h 465405"/>
              <a:gd name="connsiteX2" fmla="*/ 10960443 w 10960443"/>
              <a:gd name="connsiteY2" fmla="*/ 453048 h 465405"/>
              <a:gd name="connsiteX3" fmla="*/ 0 w 10960443"/>
              <a:gd name="connsiteY3" fmla="*/ 465405 h 465405"/>
              <a:gd name="connsiteX4" fmla="*/ 0 w 10960443"/>
              <a:gd name="connsiteY4" fmla="*/ 86499 h 465405"/>
              <a:gd name="connsiteX0" fmla="*/ 0 w 10960443"/>
              <a:gd name="connsiteY0" fmla="*/ 12358 h 465405"/>
              <a:gd name="connsiteX1" fmla="*/ 10725666 w 10960443"/>
              <a:gd name="connsiteY1" fmla="*/ 0 h 465405"/>
              <a:gd name="connsiteX2" fmla="*/ 10960443 w 10960443"/>
              <a:gd name="connsiteY2" fmla="*/ 453048 h 465405"/>
              <a:gd name="connsiteX3" fmla="*/ 0 w 10960443"/>
              <a:gd name="connsiteY3" fmla="*/ 465405 h 465405"/>
              <a:gd name="connsiteX4" fmla="*/ 0 w 10960443"/>
              <a:gd name="connsiteY4" fmla="*/ 12358 h 465405"/>
              <a:gd name="connsiteX0" fmla="*/ 0 w 11133438"/>
              <a:gd name="connsiteY0" fmla="*/ 12358 h 910248"/>
              <a:gd name="connsiteX1" fmla="*/ 10725666 w 11133438"/>
              <a:gd name="connsiteY1" fmla="*/ 0 h 910248"/>
              <a:gd name="connsiteX2" fmla="*/ 11133438 w 11133438"/>
              <a:gd name="connsiteY2" fmla="*/ 910248 h 910248"/>
              <a:gd name="connsiteX3" fmla="*/ 0 w 11133438"/>
              <a:gd name="connsiteY3" fmla="*/ 465405 h 910248"/>
              <a:gd name="connsiteX4" fmla="*/ 0 w 11133438"/>
              <a:gd name="connsiteY4" fmla="*/ 12358 h 910248"/>
              <a:gd name="connsiteX0" fmla="*/ 0 w 10972800"/>
              <a:gd name="connsiteY0" fmla="*/ 12358 h 477761"/>
              <a:gd name="connsiteX1" fmla="*/ 10725666 w 10972800"/>
              <a:gd name="connsiteY1" fmla="*/ 0 h 477761"/>
              <a:gd name="connsiteX2" fmla="*/ 10972800 w 10972800"/>
              <a:gd name="connsiteY2" fmla="*/ 477761 h 477761"/>
              <a:gd name="connsiteX3" fmla="*/ 0 w 10972800"/>
              <a:gd name="connsiteY3" fmla="*/ 465405 h 477761"/>
              <a:gd name="connsiteX4" fmla="*/ 0 w 10972800"/>
              <a:gd name="connsiteY4" fmla="*/ 12358 h 477761"/>
              <a:gd name="connsiteX0" fmla="*/ 0 w 10972800"/>
              <a:gd name="connsiteY0" fmla="*/ 12358 h 477761"/>
              <a:gd name="connsiteX1" fmla="*/ 8367337 w 10972800"/>
              <a:gd name="connsiteY1" fmla="*/ 0 h 477761"/>
              <a:gd name="connsiteX2" fmla="*/ 10972800 w 10972800"/>
              <a:gd name="connsiteY2" fmla="*/ 477761 h 477761"/>
              <a:gd name="connsiteX3" fmla="*/ 0 w 10972800"/>
              <a:gd name="connsiteY3" fmla="*/ 465405 h 477761"/>
              <a:gd name="connsiteX4" fmla="*/ 0 w 10972800"/>
              <a:gd name="connsiteY4" fmla="*/ 12358 h 477761"/>
              <a:gd name="connsiteX0" fmla="*/ 0 w 10972800"/>
              <a:gd name="connsiteY0" fmla="*/ 12358 h 477761"/>
              <a:gd name="connsiteX1" fmla="*/ 6156404 w 10972800"/>
              <a:gd name="connsiteY1" fmla="*/ 0 h 477761"/>
              <a:gd name="connsiteX2" fmla="*/ 10972800 w 10972800"/>
              <a:gd name="connsiteY2" fmla="*/ 477761 h 477761"/>
              <a:gd name="connsiteX3" fmla="*/ 0 w 10972800"/>
              <a:gd name="connsiteY3" fmla="*/ 465405 h 477761"/>
              <a:gd name="connsiteX4" fmla="*/ 0 w 10972800"/>
              <a:gd name="connsiteY4" fmla="*/ 12358 h 477761"/>
              <a:gd name="connsiteX0" fmla="*/ 0 w 10972800"/>
              <a:gd name="connsiteY0" fmla="*/ 1 h 465404"/>
              <a:gd name="connsiteX1" fmla="*/ 7335570 w 10972800"/>
              <a:gd name="connsiteY1" fmla="*/ 0 h 465404"/>
              <a:gd name="connsiteX2" fmla="*/ 10972800 w 10972800"/>
              <a:gd name="connsiteY2" fmla="*/ 465404 h 465404"/>
              <a:gd name="connsiteX3" fmla="*/ 0 w 10972800"/>
              <a:gd name="connsiteY3" fmla="*/ 453048 h 465404"/>
              <a:gd name="connsiteX4" fmla="*/ 0 w 10972800"/>
              <a:gd name="connsiteY4" fmla="*/ 1 h 465404"/>
              <a:gd name="connsiteX0" fmla="*/ 0 w 7435303"/>
              <a:gd name="connsiteY0" fmla="*/ 1 h 453048"/>
              <a:gd name="connsiteX1" fmla="*/ 7335570 w 7435303"/>
              <a:gd name="connsiteY1" fmla="*/ 0 h 453048"/>
              <a:gd name="connsiteX2" fmla="*/ 7435303 w 7435303"/>
              <a:gd name="connsiteY2" fmla="*/ 453047 h 453048"/>
              <a:gd name="connsiteX3" fmla="*/ 0 w 7435303"/>
              <a:gd name="connsiteY3" fmla="*/ 453048 h 453048"/>
              <a:gd name="connsiteX4" fmla="*/ 0 w 7435303"/>
              <a:gd name="connsiteY4" fmla="*/ 1 h 453048"/>
              <a:gd name="connsiteX0" fmla="*/ 0 w 10825414"/>
              <a:gd name="connsiteY0" fmla="*/ 1 h 453048"/>
              <a:gd name="connsiteX1" fmla="*/ 7335570 w 10825414"/>
              <a:gd name="connsiteY1" fmla="*/ 0 h 453048"/>
              <a:gd name="connsiteX2" fmla="*/ 10825414 w 10825414"/>
              <a:gd name="connsiteY2" fmla="*/ 453047 h 453048"/>
              <a:gd name="connsiteX3" fmla="*/ 0 w 10825414"/>
              <a:gd name="connsiteY3" fmla="*/ 453048 h 453048"/>
              <a:gd name="connsiteX4" fmla="*/ 0 w 10825414"/>
              <a:gd name="connsiteY4" fmla="*/ 1 h 453048"/>
              <a:gd name="connsiteX0" fmla="*/ 0 w 10825414"/>
              <a:gd name="connsiteY0" fmla="*/ 0 h 453047"/>
              <a:gd name="connsiteX1" fmla="*/ 8025363 w 10825414"/>
              <a:gd name="connsiteY1" fmla="*/ 3077 h 453047"/>
              <a:gd name="connsiteX2" fmla="*/ 10825414 w 10825414"/>
              <a:gd name="connsiteY2" fmla="*/ 453046 h 453047"/>
              <a:gd name="connsiteX3" fmla="*/ 0 w 10825414"/>
              <a:gd name="connsiteY3" fmla="*/ 453047 h 453047"/>
              <a:gd name="connsiteX4" fmla="*/ 0 w 10825414"/>
              <a:gd name="connsiteY4" fmla="*/ 0 h 453047"/>
              <a:gd name="connsiteX0" fmla="*/ 0 w 10825414"/>
              <a:gd name="connsiteY0" fmla="*/ 0 h 453047"/>
              <a:gd name="connsiteX1" fmla="*/ 8456478 w 10825414"/>
              <a:gd name="connsiteY1" fmla="*/ 3077 h 453047"/>
              <a:gd name="connsiteX2" fmla="*/ 10825414 w 10825414"/>
              <a:gd name="connsiteY2" fmla="*/ 453046 h 453047"/>
              <a:gd name="connsiteX3" fmla="*/ 0 w 10825414"/>
              <a:gd name="connsiteY3" fmla="*/ 453047 h 453047"/>
              <a:gd name="connsiteX4" fmla="*/ 0 w 10825414"/>
              <a:gd name="connsiteY4" fmla="*/ 0 h 453047"/>
              <a:gd name="connsiteX0" fmla="*/ 0 w 10825414"/>
              <a:gd name="connsiteY0" fmla="*/ 0 h 453047"/>
              <a:gd name="connsiteX1" fmla="*/ 8370260 w 10825414"/>
              <a:gd name="connsiteY1" fmla="*/ 79 h 453047"/>
              <a:gd name="connsiteX2" fmla="*/ 10825414 w 10825414"/>
              <a:gd name="connsiteY2" fmla="*/ 453046 h 453047"/>
              <a:gd name="connsiteX3" fmla="*/ 0 w 10825414"/>
              <a:gd name="connsiteY3" fmla="*/ 453047 h 453047"/>
              <a:gd name="connsiteX4" fmla="*/ 0 w 10825414"/>
              <a:gd name="connsiteY4" fmla="*/ 0 h 453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25414" h="453047">
                <a:moveTo>
                  <a:pt x="0" y="0"/>
                </a:moveTo>
                <a:lnTo>
                  <a:pt x="8370260" y="79"/>
                </a:lnTo>
                <a:lnTo>
                  <a:pt x="10825414" y="453046"/>
                </a:lnTo>
                <a:lnTo>
                  <a:pt x="0" y="4530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643" y="285613"/>
            <a:ext cx="10515600" cy="132556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643" y="1825625"/>
            <a:ext cx="10515600" cy="43513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3243" y="6288754"/>
            <a:ext cx="540388" cy="414172"/>
          </a:xfrm>
        </p:spPr>
        <p:txBody>
          <a:bodyPr/>
          <a:lstStyle>
            <a:lvl1pPr algn="ctr">
              <a:defRPr sz="1400">
                <a:solidFill>
                  <a:schemeClr val="accent1"/>
                </a:solidFill>
                <a:latin typeface="+mn-lt"/>
              </a:defRPr>
            </a:lvl1pPr>
          </a:lstStyle>
          <a:p>
            <a:fld id="{E45F3E5A-D972-B34D-A858-AD56261B5C2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477078"/>
            <a:ext cx="165100" cy="9011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8509342" y="6562143"/>
            <a:ext cx="2286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</a:t>
            </a:r>
            <a:r>
              <a:rPr lang="en-US" sz="600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2016 Valmont Industries, Inc. All rights reserved.</a:t>
            </a:r>
            <a:endParaRPr lang="en-US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 descr="Structures_white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946672" y="6347414"/>
            <a:ext cx="1339328" cy="34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567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-6180" y="0"/>
            <a:ext cx="12207789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8"/>
          <p:cNvSpPr/>
          <p:nvPr userDrawn="1"/>
        </p:nvSpPr>
        <p:spPr>
          <a:xfrm>
            <a:off x="-23703" y="6392594"/>
            <a:ext cx="10996503" cy="495085"/>
          </a:xfrm>
          <a:custGeom>
            <a:avLst/>
            <a:gdLst>
              <a:gd name="connsiteX0" fmla="*/ 0 w 10762735"/>
              <a:gd name="connsiteY0" fmla="*/ 0 h 514831"/>
              <a:gd name="connsiteX1" fmla="*/ 10762735 w 10762735"/>
              <a:gd name="connsiteY1" fmla="*/ 0 h 514831"/>
              <a:gd name="connsiteX2" fmla="*/ 10762735 w 10762735"/>
              <a:gd name="connsiteY2" fmla="*/ 514831 h 514831"/>
              <a:gd name="connsiteX3" fmla="*/ 0 w 10762735"/>
              <a:gd name="connsiteY3" fmla="*/ 514831 h 514831"/>
              <a:gd name="connsiteX4" fmla="*/ 0 w 10762735"/>
              <a:gd name="connsiteY4" fmla="*/ 0 h 514831"/>
              <a:gd name="connsiteX0" fmla="*/ 0 w 10960443"/>
              <a:gd name="connsiteY0" fmla="*/ 0 h 514831"/>
              <a:gd name="connsiteX1" fmla="*/ 10762735 w 10960443"/>
              <a:gd name="connsiteY1" fmla="*/ 0 h 514831"/>
              <a:gd name="connsiteX2" fmla="*/ 10960443 w 10960443"/>
              <a:gd name="connsiteY2" fmla="*/ 502474 h 514831"/>
              <a:gd name="connsiteX3" fmla="*/ 0 w 10960443"/>
              <a:gd name="connsiteY3" fmla="*/ 514831 h 514831"/>
              <a:gd name="connsiteX4" fmla="*/ 0 w 10960443"/>
              <a:gd name="connsiteY4" fmla="*/ 0 h 514831"/>
              <a:gd name="connsiteX0" fmla="*/ 0 w 10960443"/>
              <a:gd name="connsiteY0" fmla="*/ 12357 h 527188"/>
              <a:gd name="connsiteX1" fmla="*/ 10552671 w 10960443"/>
              <a:gd name="connsiteY1" fmla="*/ 0 h 527188"/>
              <a:gd name="connsiteX2" fmla="*/ 10960443 w 10960443"/>
              <a:gd name="connsiteY2" fmla="*/ 514831 h 527188"/>
              <a:gd name="connsiteX3" fmla="*/ 0 w 10960443"/>
              <a:gd name="connsiteY3" fmla="*/ 527188 h 527188"/>
              <a:gd name="connsiteX4" fmla="*/ 0 w 10960443"/>
              <a:gd name="connsiteY4" fmla="*/ 12357 h 527188"/>
              <a:gd name="connsiteX0" fmla="*/ 0 w 10960443"/>
              <a:gd name="connsiteY0" fmla="*/ 0 h 514831"/>
              <a:gd name="connsiteX1" fmla="*/ 10725666 w 10960443"/>
              <a:gd name="connsiteY1" fmla="*/ 49426 h 514831"/>
              <a:gd name="connsiteX2" fmla="*/ 10960443 w 10960443"/>
              <a:gd name="connsiteY2" fmla="*/ 502474 h 514831"/>
              <a:gd name="connsiteX3" fmla="*/ 0 w 10960443"/>
              <a:gd name="connsiteY3" fmla="*/ 514831 h 514831"/>
              <a:gd name="connsiteX4" fmla="*/ 0 w 10960443"/>
              <a:gd name="connsiteY4" fmla="*/ 0 h 514831"/>
              <a:gd name="connsiteX0" fmla="*/ 0 w 10960443"/>
              <a:gd name="connsiteY0" fmla="*/ 86499 h 465405"/>
              <a:gd name="connsiteX1" fmla="*/ 10725666 w 10960443"/>
              <a:gd name="connsiteY1" fmla="*/ 0 h 465405"/>
              <a:gd name="connsiteX2" fmla="*/ 10960443 w 10960443"/>
              <a:gd name="connsiteY2" fmla="*/ 453048 h 465405"/>
              <a:gd name="connsiteX3" fmla="*/ 0 w 10960443"/>
              <a:gd name="connsiteY3" fmla="*/ 465405 h 465405"/>
              <a:gd name="connsiteX4" fmla="*/ 0 w 10960443"/>
              <a:gd name="connsiteY4" fmla="*/ 86499 h 465405"/>
              <a:gd name="connsiteX0" fmla="*/ 0 w 10960443"/>
              <a:gd name="connsiteY0" fmla="*/ 12358 h 465405"/>
              <a:gd name="connsiteX1" fmla="*/ 10725666 w 10960443"/>
              <a:gd name="connsiteY1" fmla="*/ 0 h 465405"/>
              <a:gd name="connsiteX2" fmla="*/ 10960443 w 10960443"/>
              <a:gd name="connsiteY2" fmla="*/ 453048 h 465405"/>
              <a:gd name="connsiteX3" fmla="*/ 0 w 10960443"/>
              <a:gd name="connsiteY3" fmla="*/ 465405 h 465405"/>
              <a:gd name="connsiteX4" fmla="*/ 0 w 10960443"/>
              <a:gd name="connsiteY4" fmla="*/ 12358 h 465405"/>
              <a:gd name="connsiteX0" fmla="*/ 0 w 11133438"/>
              <a:gd name="connsiteY0" fmla="*/ 12358 h 910248"/>
              <a:gd name="connsiteX1" fmla="*/ 10725666 w 11133438"/>
              <a:gd name="connsiteY1" fmla="*/ 0 h 910248"/>
              <a:gd name="connsiteX2" fmla="*/ 11133438 w 11133438"/>
              <a:gd name="connsiteY2" fmla="*/ 910248 h 910248"/>
              <a:gd name="connsiteX3" fmla="*/ 0 w 11133438"/>
              <a:gd name="connsiteY3" fmla="*/ 465405 h 910248"/>
              <a:gd name="connsiteX4" fmla="*/ 0 w 11133438"/>
              <a:gd name="connsiteY4" fmla="*/ 12358 h 910248"/>
              <a:gd name="connsiteX0" fmla="*/ 0 w 10972800"/>
              <a:gd name="connsiteY0" fmla="*/ 12358 h 477761"/>
              <a:gd name="connsiteX1" fmla="*/ 10725666 w 10972800"/>
              <a:gd name="connsiteY1" fmla="*/ 0 h 477761"/>
              <a:gd name="connsiteX2" fmla="*/ 10972800 w 10972800"/>
              <a:gd name="connsiteY2" fmla="*/ 477761 h 477761"/>
              <a:gd name="connsiteX3" fmla="*/ 0 w 10972800"/>
              <a:gd name="connsiteY3" fmla="*/ 465405 h 477761"/>
              <a:gd name="connsiteX4" fmla="*/ 0 w 10972800"/>
              <a:gd name="connsiteY4" fmla="*/ 12358 h 477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72800" h="477761">
                <a:moveTo>
                  <a:pt x="0" y="12358"/>
                </a:moveTo>
                <a:lnTo>
                  <a:pt x="10725666" y="0"/>
                </a:lnTo>
                <a:lnTo>
                  <a:pt x="10972800" y="477761"/>
                </a:lnTo>
                <a:lnTo>
                  <a:pt x="0" y="465405"/>
                </a:lnTo>
                <a:lnTo>
                  <a:pt x="0" y="1235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8"/>
          <p:cNvSpPr/>
          <p:nvPr userDrawn="1"/>
        </p:nvSpPr>
        <p:spPr>
          <a:xfrm flipH="1">
            <a:off x="11311596" y="6392594"/>
            <a:ext cx="907536" cy="465405"/>
          </a:xfrm>
          <a:custGeom>
            <a:avLst/>
            <a:gdLst>
              <a:gd name="connsiteX0" fmla="*/ 0 w 10762735"/>
              <a:gd name="connsiteY0" fmla="*/ 0 h 514831"/>
              <a:gd name="connsiteX1" fmla="*/ 10762735 w 10762735"/>
              <a:gd name="connsiteY1" fmla="*/ 0 h 514831"/>
              <a:gd name="connsiteX2" fmla="*/ 10762735 w 10762735"/>
              <a:gd name="connsiteY2" fmla="*/ 514831 h 514831"/>
              <a:gd name="connsiteX3" fmla="*/ 0 w 10762735"/>
              <a:gd name="connsiteY3" fmla="*/ 514831 h 514831"/>
              <a:gd name="connsiteX4" fmla="*/ 0 w 10762735"/>
              <a:gd name="connsiteY4" fmla="*/ 0 h 514831"/>
              <a:gd name="connsiteX0" fmla="*/ 0 w 10960443"/>
              <a:gd name="connsiteY0" fmla="*/ 0 h 514831"/>
              <a:gd name="connsiteX1" fmla="*/ 10762735 w 10960443"/>
              <a:gd name="connsiteY1" fmla="*/ 0 h 514831"/>
              <a:gd name="connsiteX2" fmla="*/ 10960443 w 10960443"/>
              <a:gd name="connsiteY2" fmla="*/ 502474 h 514831"/>
              <a:gd name="connsiteX3" fmla="*/ 0 w 10960443"/>
              <a:gd name="connsiteY3" fmla="*/ 514831 h 514831"/>
              <a:gd name="connsiteX4" fmla="*/ 0 w 10960443"/>
              <a:gd name="connsiteY4" fmla="*/ 0 h 514831"/>
              <a:gd name="connsiteX0" fmla="*/ 0 w 10960443"/>
              <a:gd name="connsiteY0" fmla="*/ 12357 h 527188"/>
              <a:gd name="connsiteX1" fmla="*/ 10552671 w 10960443"/>
              <a:gd name="connsiteY1" fmla="*/ 0 h 527188"/>
              <a:gd name="connsiteX2" fmla="*/ 10960443 w 10960443"/>
              <a:gd name="connsiteY2" fmla="*/ 514831 h 527188"/>
              <a:gd name="connsiteX3" fmla="*/ 0 w 10960443"/>
              <a:gd name="connsiteY3" fmla="*/ 527188 h 527188"/>
              <a:gd name="connsiteX4" fmla="*/ 0 w 10960443"/>
              <a:gd name="connsiteY4" fmla="*/ 12357 h 527188"/>
              <a:gd name="connsiteX0" fmla="*/ 0 w 10960443"/>
              <a:gd name="connsiteY0" fmla="*/ 0 h 514831"/>
              <a:gd name="connsiteX1" fmla="*/ 10725666 w 10960443"/>
              <a:gd name="connsiteY1" fmla="*/ 49426 h 514831"/>
              <a:gd name="connsiteX2" fmla="*/ 10960443 w 10960443"/>
              <a:gd name="connsiteY2" fmla="*/ 502474 h 514831"/>
              <a:gd name="connsiteX3" fmla="*/ 0 w 10960443"/>
              <a:gd name="connsiteY3" fmla="*/ 514831 h 514831"/>
              <a:gd name="connsiteX4" fmla="*/ 0 w 10960443"/>
              <a:gd name="connsiteY4" fmla="*/ 0 h 514831"/>
              <a:gd name="connsiteX0" fmla="*/ 0 w 10960443"/>
              <a:gd name="connsiteY0" fmla="*/ 86499 h 465405"/>
              <a:gd name="connsiteX1" fmla="*/ 10725666 w 10960443"/>
              <a:gd name="connsiteY1" fmla="*/ 0 h 465405"/>
              <a:gd name="connsiteX2" fmla="*/ 10960443 w 10960443"/>
              <a:gd name="connsiteY2" fmla="*/ 453048 h 465405"/>
              <a:gd name="connsiteX3" fmla="*/ 0 w 10960443"/>
              <a:gd name="connsiteY3" fmla="*/ 465405 h 465405"/>
              <a:gd name="connsiteX4" fmla="*/ 0 w 10960443"/>
              <a:gd name="connsiteY4" fmla="*/ 86499 h 465405"/>
              <a:gd name="connsiteX0" fmla="*/ 0 w 10960443"/>
              <a:gd name="connsiteY0" fmla="*/ 12358 h 465405"/>
              <a:gd name="connsiteX1" fmla="*/ 10725666 w 10960443"/>
              <a:gd name="connsiteY1" fmla="*/ 0 h 465405"/>
              <a:gd name="connsiteX2" fmla="*/ 10960443 w 10960443"/>
              <a:gd name="connsiteY2" fmla="*/ 453048 h 465405"/>
              <a:gd name="connsiteX3" fmla="*/ 0 w 10960443"/>
              <a:gd name="connsiteY3" fmla="*/ 465405 h 465405"/>
              <a:gd name="connsiteX4" fmla="*/ 0 w 10960443"/>
              <a:gd name="connsiteY4" fmla="*/ 12358 h 465405"/>
              <a:gd name="connsiteX0" fmla="*/ 0 w 11133438"/>
              <a:gd name="connsiteY0" fmla="*/ 12358 h 910248"/>
              <a:gd name="connsiteX1" fmla="*/ 10725666 w 11133438"/>
              <a:gd name="connsiteY1" fmla="*/ 0 h 910248"/>
              <a:gd name="connsiteX2" fmla="*/ 11133438 w 11133438"/>
              <a:gd name="connsiteY2" fmla="*/ 910248 h 910248"/>
              <a:gd name="connsiteX3" fmla="*/ 0 w 11133438"/>
              <a:gd name="connsiteY3" fmla="*/ 465405 h 910248"/>
              <a:gd name="connsiteX4" fmla="*/ 0 w 11133438"/>
              <a:gd name="connsiteY4" fmla="*/ 12358 h 910248"/>
              <a:gd name="connsiteX0" fmla="*/ 0 w 10972800"/>
              <a:gd name="connsiteY0" fmla="*/ 12358 h 477761"/>
              <a:gd name="connsiteX1" fmla="*/ 10725666 w 10972800"/>
              <a:gd name="connsiteY1" fmla="*/ 0 h 477761"/>
              <a:gd name="connsiteX2" fmla="*/ 10972800 w 10972800"/>
              <a:gd name="connsiteY2" fmla="*/ 477761 h 477761"/>
              <a:gd name="connsiteX3" fmla="*/ 0 w 10972800"/>
              <a:gd name="connsiteY3" fmla="*/ 465405 h 477761"/>
              <a:gd name="connsiteX4" fmla="*/ 0 w 10972800"/>
              <a:gd name="connsiteY4" fmla="*/ 12358 h 477761"/>
              <a:gd name="connsiteX0" fmla="*/ 0 w 10972800"/>
              <a:gd name="connsiteY0" fmla="*/ 12358 h 477761"/>
              <a:gd name="connsiteX1" fmla="*/ 8367337 w 10972800"/>
              <a:gd name="connsiteY1" fmla="*/ 0 h 477761"/>
              <a:gd name="connsiteX2" fmla="*/ 10972800 w 10972800"/>
              <a:gd name="connsiteY2" fmla="*/ 477761 h 477761"/>
              <a:gd name="connsiteX3" fmla="*/ 0 w 10972800"/>
              <a:gd name="connsiteY3" fmla="*/ 465405 h 477761"/>
              <a:gd name="connsiteX4" fmla="*/ 0 w 10972800"/>
              <a:gd name="connsiteY4" fmla="*/ 12358 h 477761"/>
              <a:gd name="connsiteX0" fmla="*/ 0 w 10972800"/>
              <a:gd name="connsiteY0" fmla="*/ 12358 h 477761"/>
              <a:gd name="connsiteX1" fmla="*/ 6156404 w 10972800"/>
              <a:gd name="connsiteY1" fmla="*/ 0 h 477761"/>
              <a:gd name="connsiteX2" fmla="*/ 10972800 w 10972800"/>
              <a:gd name="connsiteY2" fmla="*/ 477761 h 477761"/>
              <a:gd name="connsiteX3" fmla="*/ 0 w 10972800"/>
              <a:gd name="connsiteY3" fmla="*/ 465405 h 477761"/>
              <a:gd name="connsiteX4" fmla="*/ 0 w 10972800"/>
              <a:gd name="connsiteY4" fmla="*/ 12358 h 477761"/>
              <a:gd name="connsiteX0" fmla="*/ 0 w 10972800"/>
              <a:gd name="connsiteY0" fmla="*/ 1 h 465404"/>
              <a:gd name="connsiteX1" fmla="*/ 7335570 w 10972800"/>
              <a:gd name="connsiteY1" fmla="*/ 0 h 465404"/>
              <a:gd name="connsiteX2" fmla="*/ 10972800 w 10972800"/>
              <a:gd name="connsiteY2" fmla="*/ 465404 h 465404"/>
              <a:gd name="connsiteX3" fmla="*/ 0 w 10972800"/>
              <a:gd name="connsiteY3" fmla="*/ 453048 h 465404"/>
              <a:gd name="connsiteX4" fmla="*/ 0 w 10972800"/>
              <a:gd name="connsiteY4" fmla="*/ 1 h 465404"/>
              <a:gd name="connsiteX0" fmla="*/ 0 w 7435303"/>
              <a:gd name="connsiteY0" fmla="*/ 1 h 453048"/>
              <a:gd name="connsiteX1" fmla="*/ 7335570 w 7435303"/>
              <a:gd name="connsiteY1" fmla="*/ 0 h 453048"/>
              <a:gd name="connsiteX2" fmla="*/ 7435303 w 7435303"/>
              <a:gd name="connsiteY2" fmla="*/ 453047 h 453048"/>
              <a:gd name="connsiteX3" fmla="*/ 0 w 7435303"/>
              <a:gd name="connsiteY3" fmla="*/ 453048 h 453048"/>
              <a:gd name="connsiteX4" fmla="*/ 0 w 7435303"/>
              <a:gd name="connsiteY4" fmla="*/ 1 h 453048"/>
              <a:gd name="connsiteX0" fmla="*/ 0 w 10825414"/>
              <a:gd name="connsiteY0" fmla="*/ 1 h 453048"/>
              <a:gd name="connsiteX1" fmla="*/ 7335570 w 10825414"/>
              <a:gd name="connsiteY1" fmla="*/ 0 h 453048"/>
              <a:gd name="connsiteX2" fmla="*/ 10825414 w 10825414"/>
              <a:gd name="connsiteY2" fmla="*/ 453047 h 453048"/>
              <a:gd name="connsiteX3" fmla="*/ 0 w 10825414"/>
              <a:gd name="connsiteY3" fmla="*/ 453048 h 453048"/>
              <a:gd name="connsiteX4" fmla="*/ 0 w 10825414"/>
              <a:gd name="connsiteY4" fmla="*/ 1 h 453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25414" h="453048">
                <a:moveTo>
                  <a:pt x="0" y="1"/>
                </a:moveTo>
                <a:lnTo>
                  <a:pt x="7335570" y="0"/>
                </a:lnTo>
                <a:lnTo>
                  <a:pt x="10825414" y="453047"/>
                </a:lnTo>
                <a:lnTo>
                  <a:pt x="0" y="453048"/>
                </a:lnTo>
                <a:lnTo>
                  <a:pt x="0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33974" y="351942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333974" y="1812442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68396" y="6343167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45F3E5A-D972-B34D-A858-AD56261B5C2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351942"/>
            <a:ext cx="135924" cy="13255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 userDrawn="1"/>
        </p:nvSpPr>
        <p:spPr>
          <a:xfrm>
            <a:off x="8563574" y="6588648"/>
            <a:ext cx="2286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dirty="0" smtClean="0">
                <a:latin typeface="Arial" pitchFamily="34" charset="0"/>
                <a:cs typeface="Arial" pitchFamily="34" charset="0"/>
              </a:rPr>
              <a:t>©</a:t>
            </a:r>
            <a:r>
              <a:rPr lang="en-US" sz="600" baseline="0" dirty="0" smtClean="0">
                <a:latin typeface="Arial" pitchFamily="34" charset="0"/>
                <a:cs typeface="Arial" pitchFamily="34" charset="0"/>
              </a:rPr>
              <a:t> 2016 Valmont Industries, Inc. All rights reserved.</a:t>
            </a:r>
            <a:endParaRPr lang="en-US" sz="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72" y="6454274"/>
            <a:ext cx="1339328" cy="343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793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6180" y="0"/>
            <a:ext cx="12207789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-12984" y="6350982"/>
            <a:ext cx="12214594" cy="514833"/>
            <a:chOff x="60132" y="6343167"/>
            <a:chExt cx="12141477" cy="514833"/>
          </a:xfrm>
        </p:grpSpPr>
        <p:sp>
          <p:nvSpPr>
            <p:cNvPr id="18" name="Rectangle 3"/>
            <p:cNvSpPr/>
            <p:nvPr userDrawn="1"/>
          </p:nvSpPr>
          <p:spPr>
            <a:xfrm>
              <a:off x="60132" y="6343167"/>
              <a:ext cx="10972800" cy="514833"/>
            </a:xfrm>
            <a:custGeom>
              <a:avLst/>
              <a:gdLst>
                <a:gd name="connsiteX0" fmla="*/ 0 w 10972800"/>
                <a:gd name="connsiteY0" fmla="*/ 0 h 681037"/>
                <a:gd name="connsiteX1" fmla="*/ 10972800 w 10972800"/>
                <a:gd name="connsiteY1" fmla="*/ 0 h 681037"/>
                <a:gd name="connsiteX2" fmla="*/ 10972800 w 10972800"/>
                <a:gd name="connsiteY2" fmla="*/ 681037 h 681037"/>
                <a:gd name="connsiteX3" fmla="*/ 0 w 10972800"/>
                <a:gd name="connsiteY3" fmla="*/ 681037 h 681037"/>
                <a:gd name="connsiteX4" fmla="*/ 0 w 10972800"/>
                <a:gd name="connsiteY4" fmla="*/ 0 h 681037"/>
                <a:gd name="connsiteX0" fmla="*/ 0 w 10972800"/>
                <a:gd name="connsiteY0" fmla="*/ 0 h 681037"/>
                <a:gd name="connsiteX1" fmla="*/ 10583917 w 10972800"/>
                <a:gd name="connsiteY1" fmla="*/ 5255 h 681037"/>
                <a:gd name="connsiteX2" fmla="*/ 10972800 w 10972800"/>
                <a:gd name="connsiteY2" fmla="*/ 681037 h 681037"/>
                <a:gd name="connsiteX3" fmla="*/ 0 w 10972800"/>
                <a:gd name="connsiteY3" fmla="*/ 681037 h 681037"/>
                <a:gd name="connsiteX4" fmla="*/ 0 w 10972800"/>
                <a:gd name="connsiteY4" fmla="*/ 0 h 681037"/>
                <a:gd name="connsiteX0" fmla="*/ 0 w 10972800"/>
                <a:gd name="connsiteY0" fmla="*/ 0 h 681037"/>
                <a:gd name="connsiteX1" fmla="*/ 10731062 w 10972800"/>
                <a:gd name="connsiteY1" fmla="*/ 10510 h 681037"/>
                <a:gd name="connsiteX2" fmla="*/ 10972800 w 10972800"/>
                <a:gd name="connsiteY2" fmla="*/ 681037 h 681037"/>
                <a:gd name="connsiteX3" fmla="*/ 0 w 10972800"/>
                <a:gd name="connsiteY3" fmla="*/ 681037 h 681037"/>
                <a:gd name="connsiteX4" fmla="*/ 0 w 10972800"/>
                <a:gd name="connsiteY4" fmla="*/ 0 h 681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72800" h="681037">
                  <a:moveTo>
                    <a:pt x="0" y="0"/>
                  </a:moveTo>
                  <a:lnTo>
                    <a:pt x="10731062" y="10510"/>
                  </a:lnTo>
                  <a:lnTo>
                    <a:pt x="10972800" y="681037"/>
                  </a:lnTo>
                  <a:lnTo>
                    <a:pt x="0" y="6810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9" name="Rectangle 8"/>
            <p:cNvSpPr/>
            <p:nvPr userDrawn="1"/>
          </p:nvSpPr>
          <p:spPr>
            <a:xfrm flipH="1">
              <a:off x="11311596" y="6343168"/>
              <a:ext cx="890013" cy="514832"/>
            </a:xfrm>
            <a:custGeom>
              <a:avLst/>
              <a:gdLst>
                <a:gd name="connsiteX0" fmla="*/ 0 w 10762735"/>
                <a:gd name="connsiteY0" fmla="*/ 0 h 514831"/>
                <a:gd name="connsiteX1" fmla="*/ 10762735 w 10762735"/>
                <a:gd name="connsiteY1" fmla="*/ 0 h 514831"/>
                <a:gd name="connsiteX2" fmla="*/ 10762735 w 10762735"/>
                <a:gd name="connsiteY2" fmla="*/ 514831 h 514831"/>
                <a:gd name="connsiteX3" fmla="*/ 0 w 10762735"/>
                <a:gd name="connsiteY3" fmla="*/ 514831 h 514831"/>
                <a:gd name="connsiteX4" fmla="*/ 0 w 10762735"/>
                <a:gd name="connsiteY4" fmla="*/ 0 h 514831"/>
                <a:gd name="connsiteX0" fmla="*/ 0 w 10960443"/>
                <a:gd name="connsiteY0" fmla="*/ 0 h 514831"/>
                <a:gd name="connsiteX1" fmla="*/ 10762735 w 10960443"/>
                <a:gd name="connsiteY1" fmla="*/ 0 h 514831"/>
                <a:gd name="connsiteX2" fmla="*/ 10960443 w 10960443"/>
                <a:gd name="connsiteY2" fmla="*/ 502474 h 514831"/>
                <a:gd name="connsiteX3" fmla="*/ 0 w 10960443"/>
                <a:gd name="connsiteY3" fmla="*/ 514831 h 514831"/>
                <a:gd name="connsiteX4" fmla="*/ 0 w 10960443"/>
                <a:gd name="connsiteY4" fmla="*/ 0 h 514831"/>
                <a:gd name="connsiteX0" fmla="*/ 0 w 10960443"/>
                <a:gd name="connsiteY0" fmla="*/ 12357 h 527188"/>
                <a:gd name="connsiteX1" fmla="*/ 10552671 w 10960443"/>
                <a:gd name="connsiteY1" fmla="*/ 0 h 527188"/>
                <a:gd name="connsiteX2" fmla="*/ 10960443 w 10960443"/>
                <a:gd name="connsiteY2" fmla="*/ 514831 h 527188"/>
                <a:gd name="connsiteX3" fmla="*/ 0 w 10960443"/>
                <a:gd name="connsiteY3" fmla="*/ 527188 h 527188"/>
                <a:gd name="connsiteX4" fmla="*/ 0 w 10960443"/>
                <a:gd name="connsiteY4" fmla="*/ 12357 h 527188"/>
                <a:gd name="connsiteX0" fmla="*/ 0 w 10960443"/>
                <a:gd name="connsiteY0" fmla="*/ 0 h 514831"/>
                <a:gd name="connsiteX1" fmla="*/ 10725666 w 10960443"/>
                <a:gd name="connsiteY1" fmla="*/ 49426 h 514831"/>
                <a:gd name="connsiteX2" fmla="*/ 10960443 w 10960443"/>
                <a:gd name="connsiteY2" fmla="*/ 502474 h 514831"/>
                <a:gd name="connsiteX3" fmla="*/ 0 w 10960443"/>
                <a:gd name="connsiteY3" fmla="*/ 514831 h 514831"/>
                <a:gd name="connsiteX4" fmla="*/ 0 w 10960443"/>
                <a:gd name="connsiteY4" fmla="*/ 0 h 514831"/>
                <a:gd name="connsiteX0" fmla="*/ 0 w 10960443"/>
                <a:gd name="connsiteY0" fmla="*/ 86499 h 465405"/>
                <a:gd name="connsiteX1" fmla="*/ 10725666 w 10960443"/>
                <a:gd name="connsiteY1" fmla="*/ 0 h 465405"/>
                <a:gd name="connsiteX2" fmla="*/ 10960443 w 10960443"/>
                <a:gd name="connsiteY2" fmla="*/ 453048 h 465405"/>
                <a:gd name="connsiteX3" fmla="*/ 0 w 10960443"/>
                <a:gd name="connsiteY3" fmla="*/ 465405 h 465405"/>
                <a:gd name="connsiteX4" fmla="*/ 0 w 10960443"/>
                <a:gd name="connsiteY4" fmla="*/ 86499 h 465405"/>
                <a:gd name="connsiteX0" fmla="*/ 0 w 10960443"/>
                <a:gd name="connsiteY0" fmla="*/ 12358 h 465405"/>
                <a:gd name="connsiteX1" fmla="*/ 10725666 w 10960443"/>
                <a:gd name="connsiteY1" fmla="*/ 0 h 465405"/>
                <a:gd name="connsiteX2" fmla="*/ 10960443 w 10960443"/>
                <a:gd name="connsiteY2" fmla="*/ 453048 h 465405"/>
                <a:gd name="connsiteX3" fmla="*/ 0 w 10960443"/>
                <a:gd name="connsiteY3" fmla="*/ 465405 h 465405"/>
                <a:gd name="connsiteX4" fmla="*/ 0 w 10960443"/>
                <a:gd name="connsiteY4" fmla="*/ 12358 h 465405"/>
                <a:gd name="connsiteX0" fmla="*/ 0 w 11133438"/>
                <a:gd name="connsiteY0" fmla="*/ 12358 h 910248"/>
                <a:gd name="connsiteX1" fmla="*/ 10725666 w 11133438"/>
                <a:gd name="connsiteY1" fmla="*/ 0 h 910248"/>
                <a:gd name="connsiteX2" fmla="*/ 11133438 w 11133438"/>
                <a:gd name="connsiteY2" fmla="*/ 910248 h 910248"/>
                <a:gd name="connsiteX3" fmla="*/ 0 w 11133438"/>
                <a:gd name="connsiteY3" fmla="*/ 465405 h 910248"/>
                <a:gd name="connsiteX4" fmla="*/ 0 w 11133438"/>
                <a:gd name="connsiteY4" fmla="*/ 12358 h 910248"/>
                <a:gd name="connsiteX0" fmla="*/ 0 w 10972800"/>
                <a:gd name="connsiteY0" fmla="*/ 12358 h 477761"/>
                <a:gd name="connsiteX1" fmla="*/ 10725666 w 10972800"/>
                <a:gd name="connsiteY1" fmla="*/ 0 h 477761"/>
                <a:gd name="connsiteX2" fmla="*/ 10972800 w 10972800"/>
                <a:gd name="connsiteY2" fmla="*/ 477761 h 477761"/>
                <a:gd name="connsiteX3" fmla="*/ 0 w 10972800"/>
                <a:gd name="connsiteY3" fmla="*/ 465405 h 477761"/>
                <a:gd name="connsiteX4" fmla="*/ 0 w 10972800"/>
                <a:gd name="connsiteY4" fmla="*/ 12358 h 477761"/>
                <a:gd name="connsiteX0" fmla="*/ 0 w 10972800"/>
                <a:gd name="connsiteY0" fmla="*/ 12358 h 477761"/>
                <a:gd name="connsiteX1" fmla="*/ 8367337 w 10972800"/>
                <a:gd name="connsiteY1" fmla="*/ 0 h 477761"/>
                <a:gd name="connsiteX2" fmla="*/ 10972800 w 10972800"/>
                <a:gd name="connsiteY2" fmla="*/ 477761 h 477761"/>
                <a:gd name="connsiteX3" fmla="*/ 0 w 10972800"/>
                <a:gd name="connsiteY3" fmla="*/ 465405 h 477761"/>
                <a:gd name="connsiteX4" fmla="*/ 0 w 10972800"/>
                <a:gd name="connsiteY4" fmla="*/ 12358 h 477761"/>
                <a:gd name="connsiteX0" fmla="*/ 0 w 10972800"/>
                <a:gd name="connsiteY0" fmla="*/ 12358 h 477761"/>
                <a:gd name="connsiteX1" fmla="*/ 6156404 w 10972800"/>
                <a:gd name="connsiteY1" fmla="*/ 0 h 477761"/>
                <a:gd name="connsiteX2" fmla="*/ 10972800 w 10972800"/>
                <a:gd name="connsiteY2" fmla="*/ 477761 h 477761"/>
                <a:gd name="connsiteX3" fmla="*/ 0 w 10972800"/>
                <a:gd name="connsiteY3" fmla="*/ 465405 h 477761"/>
                <a:gd name="connsiteX4" fmla="*/ 0 w 10972800"/>
                <a:gd name="connsiteY4" fmla="*/ 12358 h 477761"/>
                <a:gd name="connsiteX0" fmla="*/ 0 w 10972800"/>
                <a:gd name="connsiteY0" fmla="*/ 1 h 465404"/>
                <a:gd name="connsiteX1" fmla="*/ 7335570 w 10972800"/>
                <a:gd name="connsiteY1" fmla="*/ 0 h 465404"/>
                <a:gd name="connsiteX2" fmla="*/ 10972800 w 10972800"/>
                <a:gd name="connsiteY2" fmla="*/ 465404 h 465404"/>
                <a:gd name="connsiteX3" fmla="*/ 0 w 10972800"/>
                <a:gd name="connsiteY3" fmla="*/ 453048 h 465404"/>
                <a:gd name="connsiteX4" fmla="*/ 0 w 10972800"/>
                <a:gd name="connsiteY4" fmla="*/ 1 h 465404"/>
                <a:gd name="connsiteX0" fmla="*/ 0 w 7435303"/>
                <a:gd name="connsiteY0" fmla="*/ 1 h 453048"/>
                <a:gd name="connsiteX1" fmla="*/ 7335570 w 7435303"/>
                <a:gd name="connsiteY1" fmla="*/ 0 h 453048"/>
                <a:gd name="connsiteX2" fmla="*/ 7435303 w 7435303"/>
                <a:gd name="connsiteY2" fmla="*/ 453047 h 453048"/>
                <a:gd name="connsiteX3" fmla="*/ 0 w 7435303"/>
                <a:gd name="connsiteY3" fmla="*/ 453048 h 453048"/>
                <a:gd name="connsiteX4" fmla="*/ 0 w 7435303"/>
                <a:gd name="connsiteY4" fmla="*/ 1 h 453048"/>
                <a:gd name="connsiteX0" fmla="*/ 0 w 10825414"/>
                <a:gd name="connsiteY0" fmla="*/ 1 h 453048"/>
                <a:gd name="connsiteX1" fmla="*/ 7335570 w 10825414"/>
                <a:gd name="connsiteY1" fmla="*/ 0 h 453048"/>
                <a:gd name="connsiteX2" fmla="*/ 10825414 w 10825414"/>
                <a:gd name="connsiteY2" fmla="*/ 453047 h 453048"/>
                <a:gd name="connsiteX3" fmla="*/ 0 w 10825414"/>
                <a:gd name="connsiteY3" fmla="*/ 453048 h 453048"/>
                <a:gd name="connsiteX4" fmla="*/ 0 w 10825414"/>
                <a:gd name="connsiteY4" fmla="*/ 1 h 453048"/>
                <a:gd name="connsiteX0" fmla="*/ 0 w 10825414"/>
                <a:gd name="connsiteY0" fmla="*/ 1 h 453048"/>
                <a:gd name="connsiteX1" fmla="*/ 7760530 w 10825414"/>
                <a:gd name="connsiteY1" fmla="*/ 0 h 453048"/>
                <a:gd name="connsiteX2" fmla="*/ 10825414 w 10825414"/>
                <a:gd name="connsiteY2" fmla="*/ 453047 h 453048"/>
                <a:gd name="connsiteX3" fmla="*/ 0 w 10825414"/>
                <a:gd name="connsiteY3" fmla="*/ 453048 h 453048"/>
                <a:gd name="connsiteX4" fmla="*/ 0 w 10825414"/>
                <a:gd name="connsiteY4" fmla="*/ 1 h 4530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25414" h="453048">
                  <a:moveTo>
                    <a:pt x="0" y="1"/>
                  </a:moveTo>
                  <a:lnTo>
                    <a:pt x="7760530" y="0"/>
                  </a:lnTo>
                  <a:lnTo>
                    <a:pt x="10825414" y="453047"/>
                  </a:lnTo>
                  <a:lnTo>
                    <a:pt x="0" y="45304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8" name="Rectangle 8"/>
          <p:cNvSpPr/>
          <p:nvPr userDrawn="1"/>
        </p:nvSpPr>
        <p:spPr>
          <a:xfrm flipH="1">
            <a:off x="11311596" y="6392594"/>
            <a:ext cx="907536" cy="465405"/>
          </a:xfrm>
          <a:custGeom>
            <a:avLst/>
            <a:gdLst>
              <a:gd name="connsiteX0" fmla="*/ 0 w 10762735"/>
              <a:gd name="connsiteY0" fmla="*/ 0 h 514831"/>
              <a:gd name="connsiteX1" fmla="*/ 10762735 w 10762735"/>
              <a:gd name="connsiteY1" fmla="*/ 0 h 514831"/>
              <a:gd name="connsiteX2" fmla="*/ 10762735 w 10762735"/>
              <a:gd name="connsiteY2" fmla="*/ 514831 h 514831"/>
              <a:gd name="connsiteX3" fmla="*/ 0 w 10762735"/>
              <a:gd name="connsiteY3" fmla="*/ 514831 h 514831"/>
              <a:gd name="connsiteX4" fmla="*/ 0 w 10762735"/>
              <a:gd name="connsiteY4" fmla="*/ 0 h 514831"/>
              <a:gd name="connsiteX0" fmla="*/ 0 w 10960443"/>
              <a:gd name="connsiteY0" fmla="*/ 0 h 514831"/>
              <a:gd name="connsiteX1" fmla="*/ 10762735 w 10960443"/>
              <a:gd name="connsiteY1" fmla="*/ 0 h 514831"/>
              <a:gd name="connsiteX2" fmla="*/ 10960443 w 10960443"/>
              <a:gd name="connsiteY2" fmla="*/ 502474 h 514831"/>
              <a:gd name="connsiteX3" fmla="*/ 0 w 10960443"/>
              <a:gd name="connsiteY3" fmla="*/ 514831 h 514831"/>
              <a:gd name="connsiteX4" fmla="*/ 0 w 10960443"/>
              <a:gd name="connsiteY4" fmla="*/ 0 h 514831"/>
              <a:gd name="connsiteX0" fmla="*/ 0 w 10960443"/>
              <a:gd name="connsiteY0" fmla="*/ 12357 h 527188"/>
              <a:gd name="connsiteX1" fmla="*/ 10552671 w 10960443"/>
              <a:gd name="connsiteY1" fmla="*/ 0 h 527188"/>
              <a:gd name="connsiteX2" fmla="*/ 10960443 w 10960443"/>
              <a:gd name="connsiteY2" fmla="*/ 514831 h 527188"/>
              <a:gd name="connsiteX3" fmla="*/ 0 w 10960443"/>
              <a:gd name="connsiteY3" fmla="*/ 527188 h 527188"/>
              <a:gd name="connsiteX4" fmla="*/ 0 w 10960443"/>
              <a:gd name="connsiteY4" fmla="*/ 12357 h 527188"/>
              <a:gd name="connsiteX0" fmla="*/ 0 w 10960443"/>
              <a:gd name="connsiteY0" fmla="*/ 0 h 514831"/>
              <a:gd name="connsiteX1" fmla="*/ 10725666 w 10960443"/>
              <a:gd name="connsiteY1" fmla="*/ 49426 h 514831"/>
              <a:gd name="connsiteX2" fmla="*/ 10960443 w 10960443"/>
              <a:gd name="connsiteY2" fmla="*/ 502474 h 514831"/>
              <a:gd name="connsiteX3" fmla="*/ 0 w 10960443"/>
              <a:gd name="connsiteY3" fmla="*/ 514831 h 514831"/>
              <a:gd name="connsiteX4" fmla="*/ 0 w 10960443"/>
              <a:gd name="connsiteY4" fmla="*/ 0 h 514831"/>
              <a:gd name="connsiteX0" fmla="*/ 0 w 10960443"/>
              <a:gd name="connsiteY0" fmla="*/ 86499 h 465405"/>
              <a:gd name="connsiteX1" fmla="*/ 10725666 w 10960443"/>
              <a:gd name="connsiteY1" fmla="*/ 0 h 465405"/>
              <a:gd name="connsiteX2" fmla="*/ 10960443 w 10960443"/>
              <a:gd name="connsiteY2" fmla="*/ 453048 h 465405"/>
              <a:gd name="connsiteX3" fmla="*/ 0 w 10960443"/>
              <a:gd name="connsiteY3" fmla="*/ 465405 h 465405"/>
              <a:gd name="connsiteX4" fmla="*/ 0 w 10960443"/>
              <a:gd name="connsiteY4" fmla="*/ 86499 h 465405"/>
              <a:gd name="connsiteX0" fmla="*/ 0 w 10960443"/>
              <a:gd name="connsiteY0" fmla="*/ 12358 h 465405"/>
              <a:gd name="connsiteX1" fmla="*/ 10725666 w 10960443"/>
              <a:gd name="connsiteY1" fmla="*/ 0 h 465405"/>
              <a:gd name="connsiteX2" fmla="*/ 10960443 w 10960443"/>
              <a:gd name="connsiteY2" fmla="*/ 453048 h 465405"/>
              <a:gd name="connsiteX3" fmla="*/ 0 w 10960443"/>
              <a:gd name="connsiteY3" fmla="*/ 465405 h 465405"/>
              <a:gd name="connsiteX4" fmla="*/ 0 w 10960443"/>
              <a:gd name="connsiteY4" fmla="*/ 12358 h 465405"/>
              <a:gd name="connsiteX0" fmla="*/ 0 w 11133438"/>
              <a:gd name="connsiteY0" fmla="*/ 12358 h 910248"/>
              <a:gd name="connsiteX1" fmla="*/ 10725666 w 11133438"/>
              <a:gd name="connsiteY1" fmla="*/ 0 h 910248"/>
              <a:gd name="connsiteX2" fmla="*/ 11133438 w 11133438"/>
              <a:gd name="connsiteY2" fmla="*/ 910248 h 910248"/>
              <a:gd name="connsiteX3" fmla="*/ 0 w 11133438"/>
              <a:gd name="connsiteY3" fmla="*/ 465405 h 910248"/>
              <a:gd name="connsiteX4" fmla="*/ 0 w 11133438"/>
              <a:gd name="connsiteY4" fmla="*/ 12358 h 910248"/>
              <a:gd name="connsiteX0" fmla="*/ 0 w 10972800"/>
              <a:gd name="connsiteY0" fmla="*/ 12358 h 477761"/>
              <a:gd name="connsiteX1" fmla="*/ 10725666 w 10972800"/>
              <a:gd name="connsiteY1" fmla="*/ 0 h 477761"/>
              <a:gd name="connsiteX2" fmla="*/ 10972800 w 10972800"/>
              <a:gd name="connsiteY2" fmla="*/ 477761 h 477761"/>
              <a:gd name="connsiteX3" fmla="*/ 0 w 10972800"/>
              <a:gd name="connsiteY3" fmla="*/ 465405 h 477761"/>
              <a:gd name="connsiteX4" fmla="*/ 0 w 10972800"/>
              <a:gd name="connsiteY4" fmla="*/ 12358 h 477761"/>
              <a:gd name="connsiteX0" fmla="*/ 0 w 10972800"/>
              <a:gd name="connsiteY0" fmla="*/ 12358 h 477761"/>
              <a:gd name="connsiteX1" fmla="*/ 8367337 w 10972800"/>
              <a:gd name="connsiteY1" fmla="*/ 0 h 477761"/>
              <a:gd name="connsiteX2" fmla="*/ 10972800 w 10972800"/>
              <a:gd name="connsiteY2" fmla="*/ 477761 h 477761"/>
              <a:gd name="connsiteX3" fmla="*/ 0 w 10972800"/>
              <a:gd name="connsiteY3" fmla="*/ 465405 h 477761"/>
              <a:gd name="connsiteX4" fmla="*/ 0 w 10972800"/>
              <a:gd name="connsiteY4" fmla="*/ 12358 h 477761"/>
              <a:gd name="connsiteX0" fmla="*/ 0 w 10972800"/>
              <a:gd name="connsiteY0" fmla="*/ 12358 h 477761"/>
              <a:gd name="connsiteX1" fmla="*/ 6156404 w 10972800"/>
              <a:gd name="connsiteY1" fmla="*/ 0 h 477761"/>
              <a:gd name="connsiteX2" fmla="*/ 10972800 w 10972800"/>
              <a:gd name="connsiteY2" fmla="*/ 477761 h 477761"/>
              <a:gd name="connsiteX3" fmla="*/ 0 w 10972800"/>
              <a:gd name="connsiteY3" fmla="*/ 465405 h 477761"/>
              <a:gd name="connsiteX4" fmla="*/ 0 w 10972800"/>
              <a:gd name="connsiteY4" fmla="*/ 12358 h 477761"/>
              <a:gd name="connsiteX0" fmla="*/ 0 w 10972800"/>
              <a:gd name="connsiteY0" fmla="*/ 1 h 465404"/>
              <a:gd name="connsiteX1" fmla="*/ 7335570 w 10972800"/>
              <a:gd name="connsiteY1" fmla="*/ 0 h 465404"/>
              <a:gd name="connsiteX2" fmla="*/ 10972800 w 10972800"/>
              <a:gd name="connsiteY2" fmla="*/ 465404 h 465404"/>
              <a:gd name="connsiteX3" fmla="*/ 0 w 10972800"/>
              <a:gd name="connsiteY3" fmla="*/ 453048 h 465404"/>
              <a:gd name="connsiteX4" fmla="*/ 0 w 10972800"/>
              <a:gd name="connsiteY4" fmla="*/ 1 h 465404"/>
              <a:gd name="connsiteX0" fmla="*/ 0 w 7435303"/>
              <a:gd name="connsiteY0" fmla="*/ 1 h 453048"/>
              <a:gd name="connsiteX1" fmla="*/ 7335570 w 7435303"/>
              <a:gd name="connsiteY1" fmla="*/ 0 h 453048"/>
              <a:gd name="connsiteX2" fmla="*/ 7435303 w 7435303"/>
              <a:gd name="connsiteY2" fmla="*/ 453047 h 453048"/>
              <a:gd name="connsiteX3" fmla="*/ 0 w 7435303"/>
              <a:gd name="connsiteY3" fmla="*/ 453048 h 453048"/>
              <a:gd name="connsiteX4" fmla="*/ 0 w 7435303"/>
              <a:gd name="connsiteY4" fmla="*/ 1 h 453048"/>
              <a:gd name="connsiteX0" fmla="*/ 0 w 10825414"/>
              <a:gd name="connsiteY0" fmla="*/ 1 h 453048"/>
              <a:gd name="connsiteX1" fmla="*/ 7335570 w 10825414"/>
              <a:gd name="connsiteY1" fmla="*/ 0 h 453048"/>
              <a:gd name="connsiteX2" fmla="*/ 10825414 w 10825414"/>
              <a:gd name="connsiteY2" fmla="*/ 453047 h 453048"/>
              <a:gd name="connsiteX3" fmla="*/ 0 w 10825414"/>
              <a:gd name="connsiteY3" fmla="*/ 453048 h 453048"/>
              <a:gd name="connsiteX4" fmla="*/ 0 w 10825414"/>
              <a:gd name="connsiteY4" fmla="*/ 1 h 453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25414" h="453048">
                <a:moveTo>
                  <a:pt x="0" y="1"/>
                </a:moveTo>
                <a:lnTo>
                  <a:pt x="7335570" y="0"/>
                </a:lnTo>
                <a:lnTo>
                  <a:pt x="10825414" y="453047"/>
                </a:lnTo>
                <a:lnTo>
                  <a:pt x="0" y="453048"/>
                </a:lnTo>
                <a:lnTo>
                  <a:pt x="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51942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838200" y="1812442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43167"/>
            <a:ext cx="2743200" cy="365125"/>
          </a:xfrm>
        </p:spPr>
        <p:txBody>
          <a:bodyPr/>
          <a:lstStyle/>
          <a:p>
            <a:fld id="{A8DA6E59-E68C-4F97-B701-92C27BB8E382}" type="datetime1">
              <a:rPr lang="en-US" smtClean="0"/>
              <a:t>7/27/2017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43167"/>
            <a:ext cx="4114800" cy="365125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68396" y="6343167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45F3E5A-D972-B34D-A858-AD56261B5C2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0" y="351942"/>
            <a:ext cx="135924" cy="13255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 userDrawn="1"/>
        </p:nvSpPr>
        <p:spPr>
          <a:xfrm>
            <a:off x="8563574" y="6588648"/>
            <a:ext cx="2286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dirty="0" smtClean="0">
                <a:latin typeface="Arial" pitchFamily="34" charset="0"/>
                <a:cs typeface="Arial" pitchFamily="34" charset="0"/>
              </a:rPr>
              <a:t>©</a:t>
            </a:r>
            <a:r>
              <a:rPr lang="en-US" sz="600" baseline="0" dirty="0" smtClean="0">
                <a:latin typeface="Arial" pitchFamily="34" charset="0"/>
                <a:cs typeface="Arial" pitchFamily="34" charset="0"/>
              </a:rPr>
              <a:t> 2016 Valmont Industries, Inc. All rights reserved.</a:t>
            </a:r>
            <a:endParaRPr lang="en-US" sz="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72" y="6437946"/>
            <a:ext cx="1339328" cy="343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538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021288"/>
            <a:ext cx="12192000" cy="836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 smtClean="0"/>
              <a:t>valmontstructures.com</a:t>
            </a:r>
            <a:endParaRPr lang="en-US" dirty="0"/>
          </a:p>
        </p:txBody>
      </p:sp>
      <p:pic>
        <p:nvPicPr>
          <p:cNvPr id="9" name="Picture 8">
            <a:hlinkClick r:id="rId2"/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2113" y="6230817"/>
            <a:ext cx="1627773" cy="417652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9628014" y="6538912"/>
            <a:ext cx="22860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dirty="0" smtClean="0">
                <a:latin typeface="Arial" pitchFamily="34" charset="0"/>
                <a:cs typeface="Arial" pitchFamily="34" charset="0"/>
              </a:rPr>
              <a:t>©</a:t>
            </a:r>
            <a:r>
              <a:rPr lang="en-US" sz="600" baseline="0" dirty="0" smtClean="0">
                <a:latin typeface="Arial" pitchFamily="34" charset="0"/>
                <a:cs typeface="Arial" pitchFamily="34" charset="0"/>
              </a:rPr>
              <a:t> 2016 Valmont Industries, Inc. All rights reserved.</a:t>
            </a:r>
            <a:endParaRPr lang="en-US" sz="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3279773" y="1127126"/>
            <a:ext cx="5632451" cy="41529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57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3E94F62-C4C2-4A25-A6A7-574E99DD074E}" type="datetime1">
              <a:rPr lang="en-US" smtClean="0"/>
              <a:t>7/27/2017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45F3E5A-D972-B34D-A858-AD56261B5C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0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50" r:id="rId3"/>
    <p:sldLayoutId id="2147483660" r:id="rId4"/>
    <p:sldLayoutId id="2147483669" r:id="rId5"/>
    <p:sldLayoutId id="2147483667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ingensoftware.fogbugz.com/default.asp?W199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svcs.valmontstructures.com/Oasis/OasisService.svc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ingensoftware.fogbugz.com/default.asp?W1990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66191" y="4473451"/>
            <a:ext cx="4804899" cy="1373992"/>
          </a:xfrm>
        </p:spPr>
        <p:txBody>
          <a:bodyPr>
            <a:normAutofit/>
          </a:bodyPr>
          <a:lstStyle/>
          <a:p>
            <a:r>
              <a:rPr lang="en-US" dirty="0" smtClean="0"/>
              <a:t>OASIS: dynamic pricing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66191" y="5968206"/>
            <a:ext cx="5371070" cy="473783"/>
          </a:xfrm>
        </p:spPr>
        <p:txBody>
          <a:bodyPr/>
          <a:lstStyle/>
          <a:p>
            <a:r>
              <a:rPr lang="en-US" dirty="0" smtClean="0"/>
              <a:t>Webinar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51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>
          <a:xfrm>
            <a:off x="367146" y="533400"/>
            <a:ext cx="11443854" cy="838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7146" y="1683709"/>
            <a:ext cx="517005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Valmont data can now integrate with OASIS quoting and ordering software.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smtClean="0"/>
              <a:t>With this integration, you can now quickly and efficiently search for Valmont products and receive their available pricing levels. </a:t>
            </a:r>
          </a:p>
          <a:p>
            <a:endParaRPr lang="en-US" sz="2000" dirty="0"/>
          </a:p>
          <a:p>
            <a:r>
              <a:rPr lang="en-US" sz="2000" dirty="0" smtClean="0"/>
              <a:t>This presentation will show you how to set Valmont as a Manufacturer and explain the dynamic pricing feature.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640947" y="1730402"/>
            <a:ext cx="4827154" cy="1892299"/>
            <a:chOff x="6640947" y="2676552"/>
            <a:chExt cx="4827154" cy="1892299"/>
          </a:xfrm>
        </p:grpSpPr>
        <p:sp>
          <p:nvSpPr>
            <p:cNvPr id="7" name="Rectangle 6"/>
            <p:cNvSpPr/>
            <p:nvPr/>
          </p:nvSpPr>
          <p:spPr>
            <a:xfrm>
              <a:off x="6640947" y="2676552"/>
              <a:ext cx="4827154" cy="189229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17646" y="3011029"/>
              <a:ext cx="3822955" cy="1223346"/>
            </a:xfrm>
            <a:prstGeom prst="rect">
              <a:avLst/>
            </a:prstGeom>
          </p:spPr>
        </p:pic>
      </p:grpSp>
      <p:sp>
        <p:nvSpPr>
          <p:cNvPr id="8" name="TextBox 7"/>
          <p:cNvSpPr txBox="1"/>
          <p:nvPr/>
        </p:nvSpPr>
        <p:spPr>
          <a:xfrm>
            <a:off x="6666347" y="3957178"/>
            <a:ext cx="51700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OASIS/Valmont wiki can be found here: </a:t>
            </a:r>
            <a:r>
              <a:rPr lang="en-US" sz="2000" dirty="0" smtClean="0">
                <a:hlinkClick r:id="rId4"/>
              </a:rPr>
              <a:t>OASIS Wiki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909981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>
          <a:xfrm>
            <a:off x="367146" y="533400"/>
            <a:ext cx="11443854" cy="838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OASIS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0915" y="2514810"/>
            <a:ext cx="55097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Set up Valmont as a manufacturer</a:t>
            </a:r>
          </a:p>
          <a:p>
            <a:endParaRPr lang="en-US" sz="2400" dirty="0"/>
          </a:p>
          <a:p>
            <a:r>
              <a:rPr lang="en-US" sz="2400" dirty="0" smtClean="0"/>
              <a:t>1 - Go to Manufactures screen</a:t>
            </a:r>
          </a:p>
          <a:p>
            <a:r>
              <a:rPr lang="en-US" sz="2400" dirty="0" smtClean="0"/>
              <a:t>2 - Click the </a:t>
            </a:r>
            <a:r>
              <a:rPr lang="en-US" sz="2400" b="1" dirty="0" smtClean="0"/>
              <a:t>‘Add New’</a:t>
            </a:r>
            <a:r>
              <a:rPr lang="en-US" sz="2400" dirty="0" smtClean="0"/>
              <a:t> button</a:t>
            </a:r>
            <a:endParaRPr 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545" y="1574800"/>
            <a:ext cx="2331168" cy="422335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713072" y="2290828"/>
            <a:ext cx="571500" cy="528572"/>
          </a:xfrm>
          <a:prstGeom prst="rect">
            <a:avLst/>
          </a:prstGeom>
          <a:noFill/>
          <a:ln w="38100">
            <a:solidFill>
              <a:srgbClr val="E668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6825711" y="2739923"/>
            <a:ext cx="806245" cy="599767"/>
          </a:xfrm>
          <a:prstGeom prst="straightConnector1">
            <a:avLst/>
          </a:prstGeom>
          <a:ln w="50800">
            <a:solidFill>
              <a:srgbClr val="E6681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477545" y="4281659"/>
            <a:ext cx="2052036" cy="528572"/>
          </a:xfrm>
          <a:prstGeom prst="rect">
            <a:avLst/>
          </a:prstGeom>
          <a:noFill/>
          <a:ln w="38100">
            <a:solidFill>
              <a:srgbClr val="E668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6574988" y="4701258"/>
            <a:ext cx="806245" cy="599767"/>
          </a:xfrm>
          <a:prstGeom prst="straightConnector1">
            <a:avLst/>
          </a:prstGeom>
          <a:ln w="50800">
            <a:solidFill>
              <a:srgbClr val="E6681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147172" y="5008637"/>
            <a:ext cx="496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E6681A"/>
                </a:solidFill>
              </a:rPr>
              <a:t>1</a:t>
            </a:r>
            <a:endParaRPr lang="en-US" sz="3200" b="1" dirty="0">
              <a:solidFill>
                <a:srgbClr val="E6681A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80742" y="3039208"/>
            <a:ext cx="496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E6681A"/>
                </a:solidFill>
              </a:rPr>
              <a:t>2</a:t>
            </a:r>
            <a:endParaRPr lang="en-US" sz="3200" b="1" dirty="0">
              <a:solidFill>
                <a:srgbClr val="E6681A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83225" y="1693928"/>
            <a:ext cx="3619500" cy="393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Manufacturer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5158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>
          <a:xfrm>
            <a:off x="367146" y="533400"/>
            <a:ext cx="11443854" cy="838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OASIS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7147" y="2509825"/>
            <a:ext cx="69240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1 - Enter a </a:t>
            </a:r>
            <a:r>
              <a:rPr lang="en-US" sz="2000" b="1" dirty="0" smtClean="0"/>
              <a:t>‘Manufacturer Name’ </a:t>
            </a:r>
            <a:r>
              <a:rPr lang="en-US" sz="2000" dirty="0" smtClean="0"/>
              <a:t>and </a:t>
            </a:r>
            <a:r>
              <a:rPr lang="en-US" sz="2000" b="1" dirty="0" smtClean="0"/>
              <a:t>‘Manufacturer ID’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This is for internal reference only and will not affect how the manufacturer is set </a:t>
            </a:r>
            <a:r>
              <a:rPr lang="en-US" sz="2000" dirty="0" smtClean="0"/>
              <a:t>up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We recommend Valmont, Valmont Structures, or Valmont Poles</a:t>
            </a:r>
            <a:endParaRPr lang="en-US" sz="2000" dirty="0" smtClean="0"/>
          </a:p>
          <a:p>
            <a:r>
              <a:rPr lang="en-US" sz="2000" dirty="0" smtClean="0"/>
              <a:t>2 - Under </a:t>
            </a:r>
            <a:r>
              <a:rPr lang="en-US" sz="2000" b="1" dirty="0" smtClean="0"/>
              <a:t>‘Connectivity’</a:t>
            </a:r>
            <a:r>
              <a:rPr lang="en-US" sz="2000" dirty="0" smtClean="0"/>
              <a:t>, choose Valmont as the Specialization</a:t>
            </a:r>
          </a:p>
          <a:p>
            <a:r>
              <a:rPr lang="en-US" sz="2000" dirty="0" smtClean="0"/>
              <a:t>3 </a:t>
            </a:r>
            <a:r>
              <a:rPr lang="en-US" sz="2000" dirty="0"/>
              <a:t>– Click on </a:t>
            </a:r>
            <a:r>
              <a:rPr lang="en-US" sz="2000" b="1" dirty="0"/>
              <a:t>‘Configure Specialization’</a:t>
            </a:r>
          </a:p>
          <a:p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1667425" y="1693928"/>
            <a:ext cx="3619500" cy="393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Manufacturer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4099" y="2183606"/>
            <a:ext cx="4105275" cy="320007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8318500" y="4475072"/>
            <a:ext cx="3103381" cy="357722"/>
          </a:xfrm>
          <a:prstGeom prst="rect">
            <a:avLst/>
          </a:prstGeom>
          <a:noFill/>
          <a:ln w="38100">
            <a:solidFill>
              <a:srgbClr val="E668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9399713" y="4712150"/>
            <a:ext cx="1575604" cy="998475"/>
          </a:xfrm>
          <a:prstGeom prst="straightConnector1">
            <a:avLst/>
          </a:prstGeom>
          <a:ln w="50800">
            <a:solidFill>
              <a:srgbClr val="E6681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903073" y="5383681"/>
            <a:ext cx="496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E6681A"/>
                </a:solidFill>
              </a:rPr>
              <a:t>2</a:t>
            </a:r>
            <a:endParaRPr lang="en-US" sz="3200" b="1" dirty="0">
              <a:solidFill>
                <a:srgbClr val="E6681A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587207" y="2609556"/>
            <a:ext cx="3809274" cy="768643"/>
          </a:xfrm>
          <a:prstGeom prst="rect">
            <a:avLst/>
          </a:prstGeom>
          <a:noFill/>
          <a:ln w="38100">
            <a:solidFill>
              <a:srgbClr val="E668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1562680" y="2663389"/>
            <a:ext cx="496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E6681A"/>
                </a:solidFill>
              </a:rPr>
              <a:t>1</a:t>
            </a:r>
            <a:endParaRPr lang="en-US" sz="3200" b="1" dirty="0">
              <a:solidFill>
                <a:srgbClr val="E6681A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587207" y="4832794"/>
            <a:ext cx="1880166" cy="237078"/>
          </a:xfrm>
          <a:prstGeom prst="rect">
            <a:avLst/>
          </a:prstGeom>
          <a:noFill/>
          <a:ln w="38100">
            <a:solidFill>
              <a:srgbClr val="E668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7210143" y="5161887"/>
            <a:ext cx="495515" cy="394100"/>
          </a:xfrm>
          <a:prstGeom prst="straightConnector1">
            <a:avLst/>
          </a:prstGeom>
          <a:ln w="50800">
            <a:solidFill>
              <a:srgbClr val="E6681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713503" y="5229042"/>
            <a:ext cx="496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E6681A"/>
                </a:solidFill>
              </a:rPr>
              <a:t>3</a:t>
            </a:r>
            <a:endParaRPr lang="en-US" sz="3200" b="1" dirty="0">
              <a:solidFill>
                <a:srgbClr val="E6681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7521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>
          <a:xfrm>
            <a:off x="367146" y="533400"/>
            <a:ext cx="11443854" cy="838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OASIS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25391" y="1937088"/>
            <a:ext cx="74532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</a:t>
            </a:r>
            <a:r>
              <a:rPr lang="en-US" sz="2000" dirty="0" smtClean="0"/>
              <a:t> – Enter the Price Service URL below</a:t>
            </a:r>
          </a:p>
          <a:p>
            <a:r>
              <a:rPr lang="en-US" sz="2000" dirty="0"/>
              <a:t>	</a:t>
            </a:r>
            <a:r>
              <a:rPr lang="en-US" sz="1400" dirty="0">
                <a:hlinkClick r:id="rId3"/>
              </a:rPr>
              <a:t>https://datasvcs.valmontstructures.com/Oasis/OasisService.svc</a:t>
            </a:r>
            <a:endParaRPr lang="en-US" sz="1400" dirty="0"/>
          </a:p>
          <a:p>
            <a:r>
              <a:rPr lang="en-US" sz="2000" dirty="0"/>
              <a:t>2</a:t>
            </a:r>
            <a:r>
              <a:rPr lang="en-US" sz="2000" dirty="0" smtClean="0"/>
              <a:t> – Enter your Valmont Sales Web Username and Password</a:t>
            </a:r>
          </a:p>
          <a:p>
            <a:r>
              <a:rPr lang="en-US" sz="2000" dirty="0"/>
              <a:t>3</a:t>
            </a:r>
            <a:r>
              <a:rPr lang="en-US" sz="2000" dirty="0" smtClean="0"/>
              <a:t> – Click </a:t>
            </a:r>
            <a:r>
              <a:rPr lang="en-US" sz="2000" b="1" dirty="0" smtClean="0"/>
              <a:t>‘Save’ </a:t>
            </a:r>
            <a:r>
              <a:rPr lang="en-US" sz="2000" dirty="0" smtClean="0"/>
              <a:t>and then </a:t>
            </a:r>
            <a:r>
              <a:rPr lang="en-US" sz="2000" b="1" dirty="0" smtClean="0"/>
              <a:t>‘Save and Close’</a:t>
            </a:r>
            <a:endParaRPr lang="en-US" sz="2000" b="1" dirty="0"/>
          </a:p>
        </p:txBody>
      </p:sp>
      <p:sp>
        <p:nvSpPr>
          <p:cNvPr id="15" name="Rectangle 14"/>
          <p:cNvSpPr/>
          <p:nvPr/>
        </p:nvSpPr>
        <p:spPr>
          <a:xfrm>
            <a:off x="1300862" y="1473762"/>
            <a:ext cx="3619500" cy="393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Manufacturer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727" y="3510930"/>
            <a:ext cx="6010172" cy="2310606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359884" y="4292599"/>
            <a:ext cx="5703187" cy="279401"/>
          </a:xfrm>
          <a:prstGeom prst="rect">
            <a:avLst/>
          </a:prstGeom>
          <a:noFill/>
          <a:ln w="38100">
            <a:solidFill>
              <a:srgbClr val="E668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791300" y="4608982"/>
            <a:ext cx="496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E6681A"/>
                </a:solidFill>
              </a:rPr>
              <a:t>2</a:t>
            </a:r>
            <a:endParaRPr lang="en-US" sz="3200" b="1" dirty="0">
              <a:solidFill>
                <a:srgbClr val="E6681A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94666" y="4111191"/>
            <a:ext cx="496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E6681A"/>
                </a:solidFill>
              </a:rPr>
              <a:t>1</a:t>
            </a:r>
            <a:endParaRPr lang="en-US" sz="3200" b="1" dirty="0">
              <a:solidFill>
                <a:srgbClr val="E6681A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64187" y="5178242"/>
            <a:ext cx="496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E6681A"/>
                </a:solidFill>
              </a:rPr>
              <a:t>3</a:t>
            </a:r>
            <a:endParaRPr lang="en-US" sz="3200" b="1" dirty="0">
              <a:solidFill>
                <a:srgbClr val="E6681A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359884" y="4571999"/>
            <a:ext cx="5703187" cy="621758"/>
          </a:xfrm>
          <a:prstGeom prst="rect">
            <a:avLst/>
          </a:prstGeom>
          <a:noFill/>
          <a:ln w="38100">
            <a:solidFill>
              <a:srgbClr val="E668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3796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>
          <a:xfrm>
            <a:off x="367146" y="533400"/>
            <a:ext cx="11443854" cy="838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OASIS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7147" y="2000364"/>
            <a:ext cx="482715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On a quote or order line, select Valmont as the manufacturer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In the </a:t>
            </a:r>
            <a:r>
              <a:rPr lang="en-US" sz="2000" b="1" dirty="0" smtClean="0"/>
              <a:t>‘Part’</a:t>
            </a:r>
            <a:r>
              <a:rPr lang="en-US" sz="2000" dirty="0" smtClean="0"/>
              <a:t> tab, begin </a:t>
            </a:r>
            <a:r>
              <a:rPr lang="en-US" sz="2000" dirty="0" smtClean="0"/>
              <a:t>entering a Valmont Catalog Number (ex: DS210-)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Utilize auto-complete to select a valid Valmont Catalog Number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Pricing will populate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367147" y="1492307"/>
            <a:ext cx="4827154" cy="393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Dynamic Pricing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5851" y="2076564"/>
            <a:ext cx="6445150" cy="368294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811842" y="2482355"/>
            <a:ext cx="1456954" cy="528572"/>
          </a:xfrm>
          <a:prstGeom prst="rect">
            <a:avLst/>
          </a:prstGeom>
          <a:noFill/>
          <a:ln w="38100">
            <a:solidFill>
              <a:srgbClr val="E668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7640292" y="1654244"/>
            <a:ext cx="405915" cy="1057483"/>
          </a:xfrm>
          <a:prstGeom prst="straightConnector1">
            <a:avLst/>
          </a:prstGeom>
          <a:ln w="50800">
            <a:solidFill>
              <a:srgbClr val="E6681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55533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>
          <a:xfrm>
            <a:off x="367146" y="533400"/>
            <a:ext cx="11443854" cy="838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OASIS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9197" y="2372614"/>
            <a:ext cx="53669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Use the right mouse button to select </a:t>
            </a:r>
            <a:r>
              <a:rPr lang="en-US" sz="2000" b="1" dirty="0" smtClean="0"/>
              <a:t>‘Price Lookup’</a:t>
            </a:r>
            <a:r>
              <a:rPr lang="en-US" sz="2000" dirty="0" smtClean="0"/>
              <a:t>,</a:t>
            </a:r>
            <a:r>
              <a:rPr lang="en-US" sz="2000" b="1" dirty="0" smtClean="0"/>
              <a:t> </a:t>
            </a:r>
            <a:r>
              <a:rPr lang="en-US" sz="2000" dirty="0" smtClean="0"/>
              <a:t>to select different pricing levels if available (ex. Elite, Compete, Commercial)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62396" y="1674855"/>
            <a:ext cx="4827154" cy="393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Dynamic Pricing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989" y="4720313"/>
            <a:ext cx="10670811" cy="129063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2150" y="1305492"/>
            <a:ext cx="5353470" cy="305912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242150" y="2675664"/>
            <a:ext cx="1955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r>
              <a:rPr lang="en-US" dirty="0" smtClean="0">
                <a:solidFill>
                  <a:srgbClr val="E6681A"/>
                </a:solidFill>
              </a:rPr>
              <a:t>Right click here</a:t>
            </a:r>
            <a:endParaRPr lang="en-US" dirty="0">
              <a:solidFill>
                <a:srgbClr val="E6681A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8077200" y="1966466"/>
            <a:ext cx="727532" cy="738078"/>
          </a:xfrm>
          <a:prstGeom prst="straightConnector1">
            <a:avLst/>
          </a:prstGeom>
          <a:ln w="50800">
            <a:solidFill>
              <a:srgbClr val="E6681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7965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>
          <a:xfrm>
            <a:off x="367146" y="533400"/>
            <a:ext cx="11443854" cy="838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OASIS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7146" y="2000364"/>
            <a:ext cx="517005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Pricing is updated weekly on Sundays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You may experience slower than normal loading times after updates. The information is then cached, and will be faster the more you use the software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As of 8/1/17, only steel pricing is available in OASIS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You will be notified of updates and additions to future OASIS/Valmont rollouts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367147" y="1492307"/>
            <a:ext cx="4827154" cy="393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Additional Notes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615547" y="2676552"/>
            <a:ext cx="4827154" cy="18922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7646" y="3011029"/>
            <a:ext cx="3822955" cy="122334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640947" y="4903328"/>
            <a:ext cx="51700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OASIS/Valmont wiki can be found here: </a:t>
            </a:r>
            <a:r>
              <a:rPr lang="en-US" sz="2000" dirty="0" smtClean="0">
                <a:hlinkClick r:id="rId4"/>
              </a:rPr>
              <a:t>OASIS Wiki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107418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THANK YOU!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valmontstructures.com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67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2017 Color Pallet Structures">
      <a:dk1>
        <a:srgbClr val="000000"/>
      </a:dk1>
      <a:lt1>
        <a:srgbClr val="FFFFFF"/>
      </a:lt1>
      <a:dk2>
        <a:srgbClr val="595959"/>
      </a:dk2>
      <a:lt2>
        <a:srgbClr val="EBDDC3"/>
      </a:lt2>
      <a:accent1>
        <a:srgbClr val="13485B"/>
      </a:accent1>
      <a:accent2>
        <a:srgbClr val="C3D940"/>
      </a:accent2>
      <a:accent3>
        <a:srgbClr val="464646"/>
      </a:accent3>
      <a:accent4>
        <a:srgbClr val="7BA79D"/>
      </a:accent4>
      <a:accent5>
        <a:srgbClr val="968C8C"/>
      </a:accent5>
      <a:accent6>
        <a:srgbClr val="5CB1E3"/>
      </a:accent6>
      <a:hlink>
        <a:srgbClr val="4EACCE"/>
      </a:hlink>
      <a:folHlink>
        <a:srgbClr val="704404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4783</TotalTime>
  <Words>328</Words>
  <Application>Microsoft Office PowerPoint</Application>
  <PresentationFormat>Widescreen</PresentationFormat>
  <Paragraphs>67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Office Theme</vt:lpstr>
      <vt:lpstr>OASIS: dynamic pricing</vt:lpstr>
      <vt:lpstr>Introduction</vt:lpstr>
      <vt:lpstr>OASIS</vt:lpstr>
      <vt:lpstr>OASIS</vt:lpstr>
      <vt:lpstr>OASIS</vt:lpstr>
      <vt:lpstr>OASIS</vt:lpstr>
      <vt:lpstr>OASIS</vt:lpstr>
      <vt:lpstr>OASIS</vt:lpstr>
      <vt:lpstr>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Wilt, Tamara L.</dc:creator>
  <cp:lastModifiedBy>Gage, Daniel T.</cp:lastModifiedBy>
  <cp:revision>182</cp:revision>
  <cp:lastPrinted>2016-10-07T15:19:52Z</cp:lastPrinted>
  <dcterms:created xsi:type="dcterms:W3CDTF">2016-09-13T15:57:51Z</dcterms:created>
  <dcterms:modified xsi:type="dcterms:W3CDTF">2017-07-27T15:51:26Z</dcterms:modified>
</cp:coreProperties>
</file>